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0" r:id="rId3"/>
    <p:sldId id="271" r:id="rId4"/>
    <p:sldId id="274" r:id="rId5"/>
    <p:sldId id="264" r:id="rId6"/>
    <p:sldId id="262" r:id="rId7"/>
    <p:sldId id="265" r:id="rId8"/>
    <p:sldId id="266" r:id="rId9"/>
    <p:sldId id="267" r:id="rId10"/>
    <p:sldId id="268" r:id="rId11"/>
    <p:sldId id="273" r:id="rId12"/>
    <p:sldId id="256" r:id="rId13"/>
    <p:sldId id="258" r:id="rId14"/>
    <p:sldId id="257" r:id="rId15"/>
    <p:sldId id="261" r:id="rId16"/>
    <p:sldId id="269" r:id="rId17"/>
    <p:sldId id="270" r:id="rId18"/>
    <p:sldId id="275" r:id="rId19"/>
    <p:sldId id="272" r:id="rId20"/>
    <p:sldId id="259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5" autoAdjust="0"/>
    <p:restoredTop sz="86433" autoAdjust="0"/>
  </p:normalViewPr>
  <p:slideViewPr>
    <p:cSldViewPr snapToGrid="0" snapToObjects="1">
      <p:cViewPr varScale="1">
        <p:scale>
          <a:sx n="43" d="100"/>
          <a:sy n="43" d="100"/>
        </p:scale>
        <p:origin x="-7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8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0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4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9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88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5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9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B9F9D-8E3D-AF41-B1AB-E33E03CAD69E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9956F-0787-DC4B-8FF8-8C918F12B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2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88" b="8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465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977" b="199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61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283" r="142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9675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10861" r="10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796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960" b="23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371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41" b="85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0196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4243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463" r="3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155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711" b="14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75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496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119" b="71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270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702" b="117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269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904" b="8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3410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130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020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7601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35" b="8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25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6" b="24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92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538" b="13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297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4</a:t>
            </a:r>
            <a:endParaRPr lang="en-US" dirty="0" smtClean="0"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169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4116" b="241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50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88" b="8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485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352" b="6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0073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433" b="134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6658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9578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25</Words>
  <Application>Microsoft Macintosh PowerPoint</Application>
  <PresentationFormat>On-screen Show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2</cp:revision>
  <dcterms:created xsi:type="dcterms:W3CDTF">2016-03-08T13:04:16Z</dcterms:created>
  <dcterms:modified xsi:type="dcterms:W3CDTF">2016-03-08T13:16:50Z</dcterms:modified>
</cp:coreProperties>
</file>