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4" r:id="rId4"/>
    <p:sldId id="269" r:id="rId5"/>
    <p:sldId id="267" r:id="rId6"/>
    <p:sldId id="268" r:id="rId7"/>
    <p:sldId id="262" r:id="rId8"/>
    <p:sldId id="270" r:id="rId9"/>
    <p:sldId id="256" r:id="rId10"/>
    <p:sldId id="272" r:id="rId11"/>
    <p:sldId id="273" r:id="rId12"/>
    <p:sldId id="274" r:id="rId13"/>
    <p:sldId id="275" r:id="rId14"/>
    <p:sldId id="276" r:id="rId15"/>
    <p:sldId id="266" r:id="rId16"/>
    <p:sldId id="277" r:id="rId17"/>
    <p:sldId id="278" r:id="rId18"/>
    <p:sldId id="279" r:id="rId19"/>
    <p:sldId id="280" r:id="rId20"/>
    <p:sldId id="258" r:id="rId21"/>
    <p:sldId id="261" r:id="rId22"/>
    <p:sldId id="259" r:id="rId23"/>
    <p:sldId id="260" r:id="rId24"/>
    <p:sldId id="265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/>
    <p:restoredTop sz="86494"/>
  </p:normalViewPr>
  <p:slideViewPr>
    <p:cSldViewPr snapToGrid="0" snapToObjects="1">
      <p:cViewPr varScale="1">
        <p:scale>
          <a:sx n="48" d="100"/>
          <a:sy n="48" d="100"/>
        </p:scale>
        <p:origin x="2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4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4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6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0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E9684-DD08-4046-9C5B-157FC37B33DC}" type="datetimeFigureOut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451FE-5EA8-EE48-9768-54AF021D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17" y="1873405"/>
            <a:ext cx="5783765" cy="43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43" y="2096429"/>
            <a:ext cx="3732114" cy="39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302" y="1940313"/>
            <a:ext cx="6051395" cy="45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855" y="1981818"/>
            <a:ext cx="6578290" cy="43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4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867" y="1973921"/>
            <a:ext cx="45085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7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14846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13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047" y="1895707"/>
            <a:ext cx="3587905" cy="47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70" y="1905928"/>
            <a:ext cx="7196409" cy="47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0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78" y="1885708"/>
            <a:ext cx="6778799" cy="4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4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957968"/>
            <a:ext cx="5715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07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712" y="1958174"/>
            <a:ext cx="6817112" cy="45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7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960" y="1846963"/>
            <a:ext cx="6016080" cy="46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79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10" y="1949295"/>
            <a:ext cx="4596780" cy="45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7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96" y="2078463"/>
            <a:ext cx="6353407" cy="423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4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274" y="1690688"/>
            <a:ext cx="5555451" cy="45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32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0" y="2052753"/>
            <a:ext cx="5588000" cy="37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8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012" y="1690688"/>
            <a:ext cx="4729976" cy="47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86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278" y="2029522"/>
            <a:ext cx="7513444" cy="42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6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175" y="1940311"/>
            <a:ext cx="6735650" cy="44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4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50" y="2007218"/>
            <a:ext cx="3596899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81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839" y="2029521"/>
            <a:ext cx="3096322" cy="421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9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49" y="1926992"/>
            <a:ext cx="6194502" cy="46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1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979" y="1883342"/>
            <a:ext cx="4636275" cy="46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3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946" y="1861015"/>
            <a:ext cx="6874107" cy="45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8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1026" name="Picture 2" descr="https://cdn8.bigcommerce.com/s-999jbj41m8/images/stencil/1024x1024/products/424/2215/Maidenhair-Fern__68038.1483730299.1280.1280__11166.1513987673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039" y="2096429"/>
            <a:ext cx="66770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96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</Words>
  <Application>Microsoft Macintosh PowerPoint</Application>
  <PresentationFormat>Widescreen</PresentationFormat>
  <Paragraphs>25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Calibri Light</vt:lpstr>
      <vt:lpstr>Arial</vt:lpstr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2018-02-14T13:33:19Z</dcterms:created>
  <dcterms:modified xsi:type="dcterms:W3CDTF">2018-02-14T13:58:17Z</dcterms:modified>
</cp:coreProperties>
</file>