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20" r:id="rId3"/>
    <p:sldId id="321" r:id="rId4"/>
    <p:sldId id="322" r:id="rId5"/>
    <p:sldId id="317" r:id="rId6"/>
    <p:sldId id="303" r:id="rId7"/>
    <p:sldId id="304" r:id="rId8"/>
    <p:sldId id="306" r:id="rId9"/>
    <p:sldId id="307" r:id="rId10"/>
    <p:sldId id="311" r:id="rId11"/>
    <p:sldId id="312" r:id="rId12"/>
    <p:sldId id="314" r:id="rId13"/>
    <p:sldId id="297" r:id="rId14"/>
    <p:sldId id="293" r:id="rId15"/>
    <p:sldId id="302" r:id="rId16"/>
    <p:sldId id="319" r:id="rId17"/>
    <p:sldId id="315" r:id="rId18"/>
    <p:sldId id="316" r:id="rId19"/>
    <p:sldId id="305" r:id="rId20"/>
    <p:sldId id="300" r:id="rId21"/>
    <p:sldId id="308" r:id="rId22"/>
    <p:sldId id="287" r:id="rId23"/>
    <p:sldId id="294" r:id="rId24"/>
    <p:sldId id="298" r:id="rId25"/>
    <p:sldId id="299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494" autoAdjust="0"/>
  </p:normalViewPr>
  <p:slideViewPr>
    <p:cSldViewPr>
      <p:cViewPr varScale="1">
        <p:scale>
          <a:sx n="48" d="100"/>
          <a:sy n="48" d="100"/>
        </p:scale>
        <p:origin x="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8C7E4-15F8-478B-82C9-D317297B5857}" type="datetimeFigureOut">
              <a:rPr lang="en-US" smtClean="0"/>
              <a:t>2/21/18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5A06F-B2BB-4267-9A9D-D44E9EE9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CCB4-00DC-425A-8D36-59712FBA15B6}" type="datetimeFigureOut">
              <a:rPr lang="en-US" smtClean="0"/>
              <a:pPr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Texas Floriculture Identification</a:t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Mr. Tracey Cortez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Lanier High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www.danisaflowers.com/media/catalog/product/cache/1/image/5e06319eda06f020e43594a9c230972d/l/i/lisianthus-pur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5334000" cy="5334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8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075" descr="http://floriculture.osu.edu/archive/feb02/curr-i/r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583" y="1219200"/>
            <a:ext cx="622483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ardenstew.com/plantstew/pimg/ps-l/1908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84110"/>
            <a:ext cx="6604001" cy="49530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12</a:t>
            </a:r>
          </a:p>
        </p:txBody>
      </p:sp>
      <p:pic>
        <p:nvPicPr>
          <p:cNvPr id="10242" name="Picture 2" descr="http://pics.davesgarden.com/pics/2006/11/21/bloomheaven/1d44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17638"/>
            <a:ext cx="6781800" cy="508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2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6.static.flickr.com/5058/5551046889_febe7e29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6248400" cy="5536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uinadvies.be/foto/dahli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16961"/>
            <a:ext cx="6629400" cy="567476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52600"/>
            <a:ext cx="5888134" cy="4406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6386" name="Picture 2" descr="http://3.bp.blogspot.com/_3uQiDL3c53s/RtgE12bZq0I/AAAAAAAAANE/E6w6IHC17jc/s400/GITForestry-Eucalyptus-Ornamental-EPN-Displ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46" y="1213306"/>
            <a:ext cx="4699107" cy="5339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7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17</a:t>
            </a:r>
          </a:p>
        </p:txBody>
      </p:sp>
      <p:pic>
        <p:nvPicPr>
          <p:cNvPr id="18434" name="Picture 2" descr="http://media-cdn.tripadvisor.com/media/photo-s/01/32/7a/49/blue-thistle-in-gard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486246" cy="4858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5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</a:t>
            </a:r>
          </a:p>
        </p:txBody>
      </p:sp>
      <p:pic>
        <p:nvPicPr>
          <p:cNvPr id="2" name="Picture 2" descr="http://1.bp.blogspot.com/_POKEPje8HDw/TQ1OBi8fbgI/AAAAAAAAACo/oVxehRyQkow/s1600/Golden%2BPoth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980" y="1219200"/>
            <a:ext cx="3202039" cy="5047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8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828800"/>
            <a:ext cx="4175760" cy="41757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19</a:t>
            </a:r>
          </a:p>
        </p:txBody>
      </p:sp>
      <p:pic>
        <p:nvPicPr>
          <p:cNvPr id="7170" name="Picture 2" descr="http://zvetki.ru/rgimage/31_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756400" cy="506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3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</a:t>
            </a:r>
          </a:p>
        </p:txBody>
      </p:sp>
      <p:pic>
        <p:nvPicPr>
          <p:cNvPr id="20482" name="Picture 2" descr="http://farm3.static.flickr.com/2017/2237165058_90566e2f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223" y="1219200"/>
            <a:ext cx="7055554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5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photo.net/photo/5432930-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17638"/>
            <a:ext cx="4626906" cy="44307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puyallup.wsu.edu/Hort/Hort332/images/plantlist/jade%20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77724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23</a:t>
            </a:r>
          </a:p>
        </p:txBody>
      </p:sp>
      <p:pic>
        <p:nvPicPr>
          <p:cNvPr id="9218" name="Picture 2" descr="http://s4.hubimg.com/u/4207455_f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219200"/>
            <a:ext cx="7239000" cy="542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4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24</a:t>
            </a:r>
          </a:p>
        </p:txBody>
      </p:sp>
      <p:pic>
        <p:nvPicPr>
          <p:cNvPr id="8194" name="Picture 2" descr="http://growing-houseplants.com/wp-content/uploads/2011/03/Corn-Plant-Dracaena-massange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9274" y="1295400"/>
            <a:ext cx="3645452" cy="524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8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00200"/>
            <a:ext cx="4773676" cy="47736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52600"/>
            <a:ext cx="7601267" cy="43802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57400"/>
            <a:ext cx="6062564" cy="4038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00200"/>
            <a:ext cx="6935912" cy="46297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098" name="Picture 2" descr="http://freethumbs.dreamstime.com/50/big/free_504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17638"/>
            <a:ext cx="7162800" cy="477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6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holeblossoms.com/images/dendrobium-orchid-light-p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537947" cy="53797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026" name="Picture 2" descr="http://www.theequinest.com/images/delphinium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97" y="1219200"/>
            <a:ext cx="8578805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6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issmangos.com/images/Euphorbi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51435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35</Words>
  <Application>Microsoft Macintosh PowerPoint</Application>
  <PresentationFormat>On-screen Show (4:3)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Texas Floriculture Identification 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Austin Independent School District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Floriculture Identification Plants 1-10</dc:title>
  <dc:creator>Windows User</dc:creator>
  <cp:lastModifiedBy>Microsoft Office User</cp:lastModifiedBy>
  <cp:revision>6</cp:revision>
  <dcterms:created xsi:type="dcterms:W3CDTF">2011-09-05T21:08:30Z</dcterms:created>
  <dcterms:modified xsi:type="dcterms:W3CDTF">2018-02-21T18:42:54Z</dcterms:modified>
</cp:coreProperties>
</file>