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59" r:id="rId4"/>
    <p:sldId id="271" r:id="rId5"/>
    <p:sldId id="279" r:id="rId6"/>
    <p:sldId id="261" r:id="rId7"/>
    <p:sldId id="267" r:id="rId8"/>
    <p:sldId id="262" r:id="rId9"/>
    <p:sldId id="263" r:id="rId10"/>
    <p:sldId id="264" r:id="rId11"/>
    <p:sldId id="265" r:id="rId12"/>
    <p:sldId id="266" r:id="rId13"/>
    <p:sldId id="268" r:id="rId14"/>
    <p:sldId id="257" r:id="rId15"/>
    <p:sldId id="281" r:id="rId16"/>
    <p:sldId id="258" r:id="rId17"/>
    <p:sldId id="274" r:id="rId18"/>
    <p:sldId id="269" r:id="rId19"/>
    <p:sldId id="273" r:id="rId20"/>
    <p:sldId id="280" r:id="rId21"/>
    <p:sldId id="275" r:id="rId22"/>
    <p:sldId id="276" r:id="rId23"/>
    <p:sldId id="260" r:id="rId24"/>
    <p:sldId id="277" r:id="rId25"/>
    <p:sldId id="270" r:id="rId26"/>
    <p:sldId id="27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5" autoAdjust="0"/>
    <p:restoredTop sz="86445" autoAdjust="0"/>
  </p:normalViewPr>
  <p:slideViewPr>
    <p:cSldViewPr snapToGrid="0" snapToObjects="1">
      <p:cViewPr varScale="1">
        <p:scale>
          <a:sx n="120" d="100"/>
          <a:sy n="120" d="100"/>
        </p:scale>
        <p:origin x="-148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6391-0850-E045-A95E-BAD6EBE35C3D}" type="datetimeFigureOut">
              <a:rPr lang="en-US" smtClean="0"/>
              <a:t>3/23/16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D100-3BC0-B644-ABDA-308E2CFC0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16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6391-0850-E045-A95E-BAD6EBE35C3D}" type="datetimeFigureOut">
              <a:rPr lang="en-US" smtClean="0"/>
              <a:t>3/23/16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D100-3BC0-B644-ABDA-308E2CFC0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9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6391-0850-E045-A95E-BAD6EBE35C3D}" type="datetimeFigureOut">
              <a:rPr lang="en-US" smtClean="0"/>
              <a:t>3/23/16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D100-3BC0-B644-ABDA-308E2CFC0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33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6391-0850-E045-A95E-BAD6EBE35C3D}" type="datetimeFigureOut">
              <a:rPr lang="en-US" smtClean="0"/>
              <a:t>3/23/16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D100-3BC0-B644-ABDA-308E2CFC0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9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6391-0850-E045-A95E-BAD6EBE35C3D}" type="datetimeFigureOut">
              <a:rPr lang="en-US" smtClean="0"/>
              <a:t>3/23/16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D100-3BC0-B644-ABDA-308E2CFC0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67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6391-0850-E045-A95E-BAD6EBE35C3D}" type="datetimeFigureOut">
              <a:rPr lang="en-US" smtClean="0"/>
              <a:t>3/23/16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D100-3BC0-B644-ABDA-308E2CFC0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03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6391-0850-E045-A95E-BAD6EBE35C3D}" type="datetimeFigureOut">
              <a:rPr lang="en-US" smtClean="0"/>
              <a:t>3/23/16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D100-3BC0-B644-ABDA-308E2CFC0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26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6391-0850-E045-A95E-BAD6EBE35C3D}" type="datetimeFigureOut">
              <a:rPr lang="en-US" smtClean="0"/>
              <a:t>3/23/16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D100-3BC0-B644-ABDA-308E2CFC0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18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6391-0850-E045-A95E-BAD6EBE35C3D}" type="datetimeFigureOut">
              <a:rPr lang="en-US" smtClean="0"/>
              <a:t>3/23/16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D100-3BC0-B644-ABDA-308E2CFC0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8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6391-0850-E045-A95E-BAD6EBE35C3D}" type="datetimeFigureOut">
              <a:rPr lang="en-US" smtClean="0"/>
              <a:t>3/23/16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D100-3BC0-B644-ABDA-308E2CFC0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20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6391-0850-E045-A95E-BAD6EBE35C3D}" type="datetimeFigureOut">
              <a:rPr lang="en-US" smtClean="0"/>
              <a:t>3/23/16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D100-3BC0-B644-ABDA-308E2CFC0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34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86391-0850-E045-A95E-BAD6EBE35C3D}" type="datetimeFigureOut">
              <a:rPr lang="en-US" smtClean="0"/>
              <a:t>3/23/16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0D100-3BC0-B644-ABDA-308E2CFC0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Entomology </a:t>
            </a:r>
            <a:r>
              <a:rPr lang="en-US" smtClean="0"/>
              <a:t>CDE Practice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76-100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368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525" b="65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0735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003" b="6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1735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175" b="61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4698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186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815" r="18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4561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450" b="94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5130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4311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16" b="87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7402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953" b="109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7017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9656" b="196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2549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6595" r="65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3570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6736" b="167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2635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098" b="80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9258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8477" r="84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6477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458" b="134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1161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332" b="23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6767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2265" r="22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1358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8766" b="87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391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6588" b="165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3931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615" b="86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8534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288" b="52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4230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300" r="3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3181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4564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9642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62" b="87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8828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31</Words>
  <Application>Microsoft Macintosh PowerPoint</Application>
  <PresentationFormat>On-screen Show (4:3)</PresentationFormat>
  <Paragraphs>27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Entomology CDE Practice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</vt:vector>
  </TitlesOfParts>
  <Company>AISD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ISD</dc:creator>
  <cp:lastModifiedBy>Austin ISD</cp:lastModifiedBy>
  <cp:revision>2</cp:revision>
  <dcterms:created xsi:type="dcterms:W3CDTF">2016-03-23T12:30:31Z</dcterms:created>
  <dcterms:modified xsi:type="dcterms:W3CDTF">2016-03-23T12:50:45Z</dcterms:modified>
</cp:coreProperties>
</file>