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2" autoAdjust="0"/>
    <p:restoredTop sz="86376" autoAdjust="0"/>
  </p:normalViewPr>
  <p:slideViewPr>
    <p:cSldViewPr snapToGrid="0" snapToObjects="1">
      <p:cViewPr varScale="1">
        <p:scale>
          <a:sx n="101" d="100"/>
          <a:sy n="101" d="100"/>
        </p:scale>
        <p:origin x="-11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54B2-924B-DD40-9560-08B5FB42D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3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2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9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1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0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1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5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54B2-924B-DD40-9560-08B5FB42D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4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17F8B-6087-466D-B488-63F0F0397EFD}" type="datetimeFigureOut">
              <a:rPr lang="en-US" smtClean="0"/>
              <a:t>4/15/16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1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State Entomology Contest 2014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75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694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852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3653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7838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111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8333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7866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6325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7780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146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40" b="6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2714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4748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3532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9909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5767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9089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7200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3" b="10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379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572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5" b="2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105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632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2298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6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1945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70" b="4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9493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29</Words>
  <Application>Microsoft Macintosh PowerPoint</Application>
  <PresentationFormat>On-screen Show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State Entomology Contest 2014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Entomology Contest 2014</dc:title>
  <dc:creator>Austin ISD</dc:creator>
  <cp:lastModifiedBy>Austin ISD</cp:lastModifiedBy>
  <cp:revision>3</cp:revision>
  <dcterms:created xsi:type="dcterms:W3CDTF">2016-04-15T19:06:29Z</dcterms:created>
  <dcterms:modified xsi:type="dcterms:W3CDTF">2016-04-15T19:21:08Z</dcterms:modified>
</cp:coreProperties>
</file>