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2" r:id="rId7"/>
    <p:sldId id="259" r:id="rId8"/>
    <p:sldId id="261" r:id="rId9"/>
    <p:sldId id="260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B962BC-8C01-47D7-9A25-A64008E723E5}">
          <p14:sldIdLst>
            <p14:sldId id="256"/>
            <p14:sldId id="257"/>
            <p14:sldId id="263"/>
            <p14:sldId id="258"/>
            <p14:sldId id="264"/>
            <p14:sldId id="262"/>
            <p14:sldId id="259"/>
            <p14:sldId id="261"/>
            <p14:sldId id="260"/>
            <p14:sldId id="265"/>
            <p14:sldId id="266"/>
            <p14:sldId id="267"/>
            <p14:sldId id="268"/>
            <p14:sldId id="270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48A9552-EE72-4A97-850F-02711E3C9F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6D05A9-44A3-456E-B02E-E7E1546F5FAC}" type="datetimeFigureOut">
              <a:rPr lang="en-US" smtClean="0"/>
              <a:t>2/3/2016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7543800" cy="2593975"/>
          </a:xfrm>
        </p:spPr>
        <p:txBody>
          <a:bodyPr/>
          <a:lstStyle/>
          <a:p>
            <a:r>
              <a:rPr lang="en-US" b="1" dirty="0" smtClean="0"/>
              <a:t>WILD LIFE CDE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6461760" cy="1066800"/>
          </a:xfrm>
        </p:spPr>
        <p:txBody>
          <a:bodyPr/>
          <a:lstStyle/>
          <a:p>
            <a:pPr algn="ctr"/>
            <a:r>
              <a:rPr lang="en-US" dirty="0" smtClean="0"/>
              <a:t>(An Introduction to Contest Organization)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376" b="60716"/>
          <a:stretch/>
        </p:blipFill>
        <p:spPr bwMode="auto">
          <a:xfrm>
            <a:off x="533400" y="152400"/>
            <a:ext cx="1984825" cy="217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691" y="512118"/>
            <a:ext cx="2419350" cy="143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54" y="4495800"/>
            <a:ext cx="182906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60382"/>
            <a:ext cx="1851932" cy="1620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6600" b="1" dirty="0" smtClean="0"/>
              <a:t>Test Questions! Sec V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WILDLIFE HABITAT MANAGEMENT</a:t>
            </a:r>
          </a:p>
          <a:p>
            <a:r>
              <a:rPr lang="en-US" sz="2800" dirty="0" smtClean="0"/>
              <a:t>For this section the student will be given a list of management actions that could be applied to the property with a list of three species. The student should mark the actions that should be done to the property for each species.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438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96656" cy="1143000"/>
          </a:xfrm>
        </p:spPr>
        <p:txBody>
          <a:bodyPr/>
          <a:lstStyle/>
          <a:p>
            <a:r>
              <a:rPr lang="en-US" sz="6600" b="1" dirty="0" smtClean="0"/>
              <a:t>Test Questions! Sec VI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568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GAME LAWS</a:t>
            </a:r>
          </a:p>
          <a:p>
            <a:r>
              <a:rPr lang="en-US" sz="2800" dirty="0" smtClean="0"/>
              <a:t>This is a 15 question T/F or multiple choice game law question section.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21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763000" cy="1143000"/>
          </a:xfrm>
        </p:spPr>
        <p:txBody>
          <a:bodyPr/>
          <a:lstStyle/>
          <a:p>
            <a:pPr algn="ctr"/>
            <a:r>
              <a:rPr lang="en-US" sz="6600" b="1" dirty="0" smtClean="0"/>
              <a:t>Test Questions! </a:t>
            </a:r>
            <a:br>
              <a:rPr lang="en-US" sz="6600" b="1" dirty="0" smtClean="0"/>
            </a:br>
            <a:r>
              <a:rPr lang="en-US" sz="6600" b="1" dirty="0" smtClean="0"/>
              <a:t>Sec VII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SAFETY</a:t>
            </a:r>
          </a:p>
          <a:p>
            <a:r>
              <a:rPr lang="en-US" sz="2800" dirty="0" smtClean="0"/>
              <a:t>This section is 5 to 15 points and the answers can be safe/unsafe or multiple choice.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837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33400"/>
            <a:ext cx="8991600" cy="1143000"/>
          </a:xfrm>
        </p:spPr>
        <p:txBody>
          <a:bodyPr/>
          <a:lstStyle/>
          <a:p>
            <a:pPr algn="ctr"/>
            <a:r>
              <a:rPr lang="en-US" sz="6600" b="1" dirty="0" smtClean="0"/>
              <a:t>Test Questions! </a:t>
            </a:r>
            <a:br>
              <a:rPr lang="en-US" sz="6600" b="1" dirty="0" smtClean="0"/>
            </a:br>
            <a:r>
              <a:rPr lang="en-US" sz="6600" b="1" dirty="0" smtClean="0"/>
              <a:t>Sec VIII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TECHNIQUES:</a:t>
            </a:r>
          </a:p>
          <a:p>
            <a:r>
              <a:rPr lang="en-US" sz="2800" dirty="0" smtClean="0"/>
              <a:t>This section uses knowledge of a skill, like aging a deer by a jawbone. There will be 20 questions.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9618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End Notes: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Everything is in the Study Guide!!!</a:t>
            </a:r>
          </a:p>
          <a:p>
            <a:pPr algn="ctr"/>
            <a:r>
              <a:rPr lang="en-US" sz="4400" dirty="0" smtClean="0"/>
              <a:t>A lot of the contest is covered in class!!!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63028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4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Purpose: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76200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contest creates a fun and competitive environment to learn management &amp; conservation of natural resources for wildlife habitat, knowledge of and respect for laws related to hunting and other outdoor recreational activities, and safety.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9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Application: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 smtClean="0"/>
              <a:t>Austin Career Readiness:</a:t>
            </a:r>
          </a:p>
          <a:p>
            <a:pPr lvl="3"/>
            <a:r>
              <a:rPr lang="en-US" sz="2800" dirty="0" smtClean="0"/>
              <a:t>NRCS</a:t>
            </a:r>
          </a:p>
          <a:p>
            <a:pPr lvl="3"/>
            <a:r>
              <a:rPr lang="en-US" sz="2800" dirty="0" smtClean="0"/>
              <a:t>TEXAS PARKS AND WILDLIFE</a:t>
            </a:r>
          </a:p>
          <a:p>
            <a:pPr lvl="3"/>
            <a:r>
              <a:rPr lang="en-US" sz="2800" dirty="0" smtClean="0"/>
              <a:t>AGRILIFE extension</a:t>
            </a:r>
          </a:p>
          <a:p>
            <a:pPr lvl="3"/>
            <a:r>
              <a:rPr lang="en-US" sz="2800" dirty="0" smtClean="0"/>
              <a:t>SWCA environmental services</a:t>
            </a:r>
          </a:p>
          <a:p>
            <a:pPr lvl="3"/>
            <a:r>
              <a:rPr lang="en-US" sz="2800" dirty="0" smtClean="0"/>
              <a:t>Horizon environmental services</a:t>
            </a:r>
          </a:p>
          <a:p>
            <a:pPr lvl="3"/>
            <a:r>
              <a:rPr lang="en-US" sz="2800" dirty="0" smtClean="0"/>
              <a:t>Ranger environmental services</a:t>
            </a:r>
          </a:p>
          <a:p>
            <a:pPr lvl="3"/>
            <a:r>
              <a:rPr lang="en-US" sz="2800" dirty="0" smtClean="0"/>
              <a:t>Travis County Park Rangers</a:t>
            </a:r>
          </a:p>
          <a:p>
            <a:pPr lvl="3"/>
            <a:r>
              <a:rPr lang="en-US" sz="2800" dirty="0" smtClean="0"/>
              <a:t>Local hunting &amp; fishing guides</a:t>
            </a:r>
          </a:p>
          <a:p>
            <a:pPr lvl="3"/>
            <a:r>
              <a:rPr lang="en-US" sz="2800" dirty="0" smtClean="0"/>
              <a:t>Lower Colorado River Authority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260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Team Format: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4 person team; the top three scores count.</a:t>
            </a:r>
          </a:p>
          <a:p>
            <a:endParaRPr lang="en-US" dirty="0"/>
          </a:p>
          <a:p>
            <a:r>
              <a:rPr lang="en-US" dirty="0" smtClean="0"/>
              <a:t>The dress is field appropriate.</a:t>
            </a:r>
          </a:p>
          <a:p>
            <a:endParaRPr lang="en-US" dirty="0"/>
          </a:p>
          <a:p>
            <a:r>
              <a:rPr lang="en-US" dirty="0" smtClean="0"/>
              <a:t>Team members must bring: </a:t>
            </a:r>
          </a:p>
          <a:p>
            <a:pPr lvl="4"/>
            <a:r>
              <a:rPr lang="en-US" sz="2000" dirty="0" smtClean="0"/>
              <a:t>Scan Sheet</a:t>
            </a:r>
          </a:p>
          <a:p>
            <a:pPr lvl="4"/>
            <a:r>
              <a:rPr lang="en-US" sz="2000" dirty="0" smtClean="0"/>
              <a:t>Transparent Clipboards</a:t>
            </a:r>
          </a:p>
          <a:p>
            <a:pPr lvl="4"/>
            <a:r>
              <a:rPr lang="en-US" sz="2000" dirty="0" smtClean="0"/>
              <a:t>Basic Calculator</a:t>
            </a:r>
          </a:p>
          <a:p>
            <a:pPr lvl="4"/>
            <a:r>
              <a:rPr lang="en-US" sz="2000" dirty="0" smtClean="0"/>
              <a:t>Plastic Bag for Storing Sheet in Rain</a:t>
            </a:r>
          </a:p>
          <a:p>
            <a:pPr lvl="4"/>
            <a:r>
              <a:rPr lang="en-US" sz="2000" dirty="0" smtClean="0"/>
              <a:t>Manilla Folder</a:t>
            </a:r>
          </a:p>
          <a:p>
            <a:pPr lvl="4"/>
            <a:r>
              <a:rPr lang="en-US" sz="2000" dirty="0" smtClean="0"/>
              <a:t>#2 Pencils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860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TEST OVERVIEW: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ID 						– 30 pts</a:t>
            </a:r>
          </a:p>
          <a:p>
            <a:r>
              <a:rPr lang="en-US" dirty="0" smtClean="0"/>
              <a:t>WILDLIFE PLANT PREFERENCE 			– 45 pts</a:t>
            </a:r>
          </a:p>
          <a:p>
            <a:r>
              <a:rPr lang="en-US" dirty="0" smtClean="0"/>
              <a:t>WILDLIFE BIOLOGICAL FACTS 			– 20 pts</a:t>
            </a:r>
          </a:p>
          <a:p>
            <a:r>
              <a:rPr lang="en-US" dirty="0" smtClean="0"/>
              <a:t>WILDLIFE HABITAT EVALUATION 			– 9 pts</a:t>
            </a:r>
          </a:p>
          <a:p>
            <a:r>
              <a:rPr lang="en-US" dirty="0" smtClean="0"/>
              <a:t>WILDLIFE AND HABITAT MANAGEMENT PRATICES 	- VARIES</a:t>
            </a:r>
          </a:p>
          <a:p>
            <a:r>
              <a:rPr lang="en-US" dirty="0" smtClean="0"/>
              <a:t>GAME LAWS						- 15 pts</a:t>
            </a:r>
          </a:p>
          <a:p>
            <a:r>
              <a:rPr lang="en-US" dirty="0" smtClean="0"/>
              <a:t>SAFETY						- 15 pts</a:t>
            </a:r>
          </a:p>
          <a:p>
            <a:r>
              <a:rPr lang="en-US" dirty="0" smtClean="0"/>
              <a:t>TECHNIQUES						- 20 pts</a:t>
            </a:r>
          </a:p>
        </p:txBody>
      </p:sp>
    </p:spTree>
    <p:extLst>
      <p:ext uri="{BB962C8B-B14F-4D97-AF65-F5344CB8AC3E}">
        <p14:creationId xmlns:p14="http://schemas.microsoft.com/office/powerpoint/2010/main" val="242706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001000" cy="1143000"/>
          </a:xfrm>
        </p:spPr>
        <p:txBody>
          <a:bodyPr/>
          <a:lstStyle/>
          <a:p>
            <a:r>
              <a:rPr lang="en-US" sz="6600" b="1" dirty="0" smtClean="0"/>
              <a:t>Test Questions! Sec I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PLANT ID</a:t>
            </a:r>
            <a:endParaRPr lang="en-US" sz="3600" b="1" dirty="0"/>
          </a:p>
          <a:p>
            <a:r>
              <a:rPr lang="en-US" sz="2800" dirty="0" smtClean="0"/>
              <a:t>For this section there will be 15 plants present, dried, live, or cut that you will identify and mark on your scantron.</a:t>
            </a:r>
          </a:p>
          <a:p>
            <a:r>
              <a:rPr lang="en-US" sz="2800" dirty="0" smtClean="0"/>
              <a:t>We study these native plants in Advanced Plant &amp; Soil Science Anyway!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5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WILDLIFE PLANT PREFERENCE</a:t>
            </a:r>
          </a:p>
          <a:p>
            <a:pPr marL="114300" indent="0">
              <a:buNone/>
            </a:pPr>
            <a:endParaRPr lang="en-US" b="1" dirty="0" smtClean="0"/>
          </a:p>
          <a:p>
            <a:r>
              <a:rPr lang="en-US" sz="2800" dirty="0" smtClean="0"/>
              <a:t>For this section of the test you are given three wildlife species and a list of 15 plants. You must mark which plants the species prefers.</a:t>
            </a: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153400" cy="1143000"/>
          </a:xfrm>
        </p:spPr>
        <p:txBody>
          <a:bodyPr/>
          <a:lstStyle/>
          <a:p>
            <a:r>
              <a:rPr lang="en-US" sz="6600" b="1" dirty="0" smtClean="0"/>
              <a:t>Test Questions! Sec II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6059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WILDLIFE BIOLOGICAL FACTS</a:t>
            </a:r>
          </a:p>
          <a:p>
            <a:r>
              <a:rPr lang="en-US" sz="2800" dirty="0" smtClean="0"/>
              <a:t>For this section you have 20 questions about different wildlife species to answer.</a:t>
            </a:r>
          </a:p>
          <a:p>
            <a:r>
              <a:rPr lang="en-US" sz="2800" dirty="0" smtClean="0"/>
              <a:t>The wildlife will come from our region.</a:t>
            </a:r>
          </a:p>
          <a:p>
            <a:endParaRPr lang="en-US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Test Questions! Sec III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3905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/>
              <a:t>WILDLIFE HABITAT EVALUATION</a:t>
            </a:r>
          </a:p>
          <a:p>
            <a:r>
              <a:rPr lang="en-US" sz="2800" dirty="0" smtClean="0"/>
              <a:t>For this section, you will evaluate a site and its ability to meet three livestock species needs.</a:t>
            </a:r>
          </a:p>
          <a:p>
            <a:r>
              <a:rPr lang="en-US" sz="2800" dirty="0" smtClean="0"/>
              <a:t>You will get information about the site, as well as maps and a list of three species. You must indicate whether the site is adequate or deficient for food, cover, and water.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458200" cy="1143000"/>
          </a:xfrm>
        </p:spPr>
        <p:txBody>
          <a:bodyPr/>
          <a:lstStyle/>
          <a:p>
            <a:r>
              <a:rPr lang="en-US" sz="6600" b="1" dirty="0" smtClean="0"/>
              <a:t>Test Questions! Sec IV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18484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135</TotalTime>
  <Words>453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WILD LIFE CDE</vt:lpstr>
      <vt:lpstr>Purpose:</vt:lpstr>
      <vt:lpstr>Application:</vt:lpstr>
      <vt:lpstr>Team Format:</vt:lpstr>
      <vt:lpstr>TEST OVERVIEW:</vt:lpstr>
      <vt:lpstr>Test Questions! Sec I</vt:lpstr>
      <vt:lpstr>Test Questions! Sec II</vt:lpstr>
      <vt:lpstr>PowerPoint Presentation</vt:lpstr>
      <vt:lpstr>Test Questions! Sec IV</vt:lpstr>
      <vt:lpstr>Test Questions! Sec V</vt:lpstr>
      <vt:lpstr>Test Questions! Sec VI</vt:lpstr>
      <vt:lpstr>Test Questions!  Sec VII</vt:lpstr>
      <vt:lpstr>Test Questions!  Sec VIII</vt:lpstr>
      <vt:lpstr>End Notes: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LIFE CDE</dc:title>
  <dc:creator>Shannon Boller</dc:creator>
  <cp:lastModifiedBy>Shannon Boller</cp:lastModifiedBy>
  <cp:revision>13</cp:revision>
  <dcterms:created xsi:type="dcterms:W3CDTF">2016-02-03T14:36:33Z</dcterms:created>
  <dcterms:modified xsi:type="dcterms:W3CDTF">2016-02-03T16:51:56Z</dcterms:modified>
</cp:coreProperties>
</file>