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3" r:id="rId46"/>
    <p:sldId id="31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4" autoAdjust="0"/>
    <p:restoredTop sz="86399" autoAdjust="0"/>
  </p:normalViewPr>
  <p:slideViewPr>
    <p:cSldViewPr>
      <p:cViewPr varScale="1">
        <p:scale>
          <a:sx n="115" d="100"/>
          <a:sy n="115" d="100"/>
        </p:scale>
        <p:origin x="-154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28B7-1A69-45AC-8341-F640B9B5A58D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B67-CB73-4F7E-9744-AECE233A3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28B7-1A69-45AC-8341-F640B9B5A58D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B67-CB73-4F7E-9744-AECE233A3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28B7-1A69-45AC-8341-F640B9B5A58D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B67-CB73-4F7E-9744-AECE233A3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28B7-1A69-45AC-8341-F640B9B5A58D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B67-CB73-4F7E-9744-AECE233A3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28B7-1A69-45AC-8341-F640B9B5A58D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B67-CB73-4F7E-9744-AECE233A3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28B7-1A69-45AC-8341-F640B9B5A58D}" type="datetimeFigureOut">
              <a:rPr lang="en-US" smtClean="0"/>
              <a:t>3/24/16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B67-CB73-4F7E-9744-AECE233A3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28B7-1A69-45AC-8341-F640B9B5A58D}" type="datetimeFigureOut">
              <a:rPr lang="en-US" smtClean="0"/>
              <a:t>3/24/16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B67-CB73-4F7E-9744-AECE233A3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28B7-1A69-45AC-8341-F640B9B5A58D}" type="datetimeFigureOut">
              <a:rPr lang="en-US" smtClean="0"/>
              <a:t>3/24/16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B67-CB73-4F7E-9744-AECE233A3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28B7-1A69-45AC-8341-F640B9B5A58D}" type="datetimeFigureOut">
              <a:rPr lang="en-US" smtClean="0"/>
              <a:t>3/24/16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B67-CB73-4F7E-9744-AECE233A3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28B7-1A69-45AC-8341-F640B9B5A58D}" type="datetimeFigureOut">
              <a:rPr lang="en-US" smtClean="0"/>
              <a:t>3/24/16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B67-CB73-4F7E-9744-AECE233A3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128B7-1A69-45AC-8341-F640B9B5A58D}" type="datetimeFigureOut">
              <a:rPr lang="en-US" smtClean="0"/>
              <a:t>3/24/16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CCB67-CB73-4F7E-9744-AECE233A3E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28B7-1A69-45AC-8341-F640B9B5A58D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CCB67-CB73-4F7E-9744-AECE233A3E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powdery+mildew+poinsettia&amp;source=images&amp;cd=&amp;cad=rja&amp;docid=i_L32cQg4epY4M&amp;tbnid=rYIMsWpO90Y9OM:&amp;ved=0CAUQjRw&amp;url=http://pearsonsofduns.wordpress.com/2012/08/16/powdery-mildews-are-a-group-of-related-f/&amp;ei=axWHUfrtBYjM9QTn0IHAAQ&amp;bvm=bv.45960087,d.dmQ&amp;psig=AFQjCNFl-GMedanGt9SqXXbmllX7hiHN9Q&amp;ust=1367893731353645" TargetMode="Externa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rec.ifas.ufl.edu/lso/scales.htm" TargetMode="Externa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snail+damage&amp;source=images&amp;cd=&amp;cad=rja&amp;docid=YsiOwQ3hUqGySM&amp;tbnid=mA_m6MtQ5jZSgM:&amp;ved=0CAUQjRw&amp;url=http://www.ediblelandscapingmadeeasy.com/tag/bird-netting/&amp;ei=whWHUauxCY_o8QTY24DoDA&amp;bvm=bv.45960087,d.dmQ&amp;psig=AFQjCNGG-Y0UP3dcE24ESWXGguBW1rbvyQ&amp;ust=1367893816337834" TargetMode="Externa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poinsettia+botrytis&amp;source=images&amp;cd=&amp;cad=rja&amp;docid=NnHL5zheIlLmmM&amp;tbnid=fOlcVxt2dJlOUM:&amp;ved=0CAUQjRw&amp;url=http://www.ppdl.purdue.edu/ppdl/weeklypics/12-3-12.html&amp;ei=9BSHUbLkHYq08QSFmIHIAg&amp;bvm=bv.45960087,d.dmQ&amp;psig=AFQjCNGKDGP-PaWx9YV-PsJBGh-2LYIkvg&amp;ust=1367893591300293" TargetMode="External"/><Relationship Id="rId3" Type="http://schemas.openxmlformats.org/officeDocument/2006/relationships/image" Target="../media/image4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damping+off+poinsettia&amp;source=images&amp;cd=&amp;cad=rja&amp;docid=9xSzW8ECbmLqLM&amp;tbnid=tk_IUysT3gKKDM:&amp;ved=0CAUQjRw&amp;url=http://ncsupdicblog.blogspot.com/2011_01_01_archive.html&amp;ei=LBWHUZixMoHa8ASo_oGwDg&amp;bvm=bv.45960087,d.dmQ&amp;psig=AFQjCNFOimArBQ3iMcDTDk5uNQQpUslISA&amp;ust=1367893664870493" TargetMode="External"/><Relationship Id="rId3" Type="http://schemas.openxmlformats.org/officeDocument/2006/relationships/image" Target="../media/image4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spider+mite&amp;source=images&amp;cd=&amp;cad=rja&amp;docid=wGw5hyrHPl7scM&amp;tbnid=THmc63H5JR2FdM:&amp;ved=0CAUQjRw&amp;url=http://www.bugsforbugs.com.au/product/39&amp;ei=7RWHUaX2G4m89gSEioG4Ag&amp;bvm=bv.45960087,d.dmQ&amp;psig=AFQjCNFNHNpdrGO-CpdzrgN_C9yiy1jFxg&amp;ust=1367893850977487" TargetMode="Externa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thrips&amp;source=images&amp;cd=&amp;cad=rja&amp;docid=mKBdE93PKKEx3M&amp;tbnid=oUuOGagJNyaxfM:&amp;ved=0CAUQjRw&amp;url=http://www.ctahr.hawaii.edu/noni/thrips.asp&amp;ei=IxaHUbGvFZGO8wSEk4G4Dg&amp;bvm=bv.45960087,d.dmQ&amp;psig=AFQjCNEEuQLlan38lS5sI5D__Z9s082gIA&amp;ust=1367893893894680" TargetMode="Externa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white+fly+damage&amp;source=images&amp;cd=&amp;cad=rja&amp;docid=-Q6VPa0E-3A7RM&amp;tbnid=XE1AvMKSHj3BXM:&amp;ved=0CAUQjRw&amp;url=http://organicgardensite.com/bugs-harmful/whiteflies/&amp;ei=ZRaHUbnrKZOK9AS2l4HoDQ&amp;bvm=bv.45960087,d.dmQ&amp;psig=AFQjCNEtmF18cYLbpRVbKCNHSkEk6E_NOQ&amp;ust=1367893976637953" TargetMode="External"/><Relationship Id="rId3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pin+holder+&amp;source=images&amp;cd=&amp;cad=rja&amp;docid=8BJdTJf3FKsvAM&amp;tbnid=DoY_XuTUWQ6NAM:&amp;ved=0CAUQjRw&amp;url=http://www.carnmeal.com/details/1394/metal-pin-holder-2-inch&amp;ei=hBaHUfXEA4PA9gS_2IHICA&amp;bvm=bv.45960087,d.dmQ&amp;psig=AFQjCNF2YETj50GEUdXevoSCcNImul_bPg&amp;ust=1367894014104156" TargetMode="Externa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greening+pins&amp;source=images&amp;cd=&amp;cad=rja&amp;docid=cLE23brU6PkVQM&amp;tbnid=M3bkCjKhfqmadM:&amp;ved=0CAUQjRw&amp;url=http://www.craftconn.com/Main.asp?Task=Custom&amp;Step=Notion+Details&amp;productID=19678&amp;ei=AReHUeqgCoyw8QSR5oDYCg&amp;bvm=bv.45960087,d.dmQ&amp;psig=AFQjCNFPQr-DvGpAjBcXZ-O3psASSFeYsg&amp;ust=1367894140613324" TargetMode="Externa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Floriculture Tool, Insect, and Disease 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http://dsp-159.innerhost.com/mgonline/ti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630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0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71" name="Picture 7" descr="http://www.vizi-husevonoveny.hu/Nagykepek-egyeb/myrioclad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72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6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5" name="Picture 7" descr="http://static.howstuffworks.com/gif/asparagus-f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60198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6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6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4" name="Picture 6" descr="http://www.sci.muni.cz/bot_zahr/fotografie/skleniky/tropicke%20rostliny/Anthurium%20andrean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240463" cy="416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5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1" name="Picture 3" descr="http://www.okstate.edu/ag/asnr/hortla/needham/Images/jadep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791200" cy="49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4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31" name="Picture 7" descr="http://www.mayberryassociates.com/Images/Bromeliad3ed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32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1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3" name="Picture 7" descr="http://aggie-horticulture.tamu.edu/Wildseed/flowers/GoldYar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925513"/>
            <a:ext cx="5429250" cy="50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84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1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9" name="Picture 7" descr="http://www.nathankramer.com/garden/plants/ferns/fern_Asparagus_setace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2084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20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http://www.bonsaiboy.com/catalog/media/c1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562600" cy="46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9" name="Picture 3" descr="http://www.okstate.edu/ag/asnr/hortla/needham/Images/cro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127625" cy="434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8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t0.gstatic.com/images?q=tbn:ANd9GcQn5_mY95L7zAtsFWc-5mwuIm0326pBNFdqboFcS0bLPI-bTEi-c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6172200" cy="4629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0" name="Picture 6" descr="http://www.landscapehorticulture.org/images/news/plant_bedding_sal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254750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1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3" name="Picture 3" descr="http://www.nzpalm.co.nz/productpix/ChamaedoreaEleg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48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0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1" name="Picture 3" descr="http://chiaki.org/plant/img/for_score/schefflera/scheffl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629400" cy="465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414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3" descr="http://www.thompson-morgan.com/_px/m/seeds/7/75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8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3" name="Picture 7" descr="http://www.aziendatricaricovincenzo.it/frames/celosia_bombay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4798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464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7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9" name="Picture 7" descr="http://z.about.com/d/interiordec/1/0/e/Q/spfl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60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5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 descr="http://www.okstate.edu/ag/asnr/hortla/needham/Images/benfig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019800" cy="45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4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3" descr="http://www.natureali.com/images/herbs/adiantum_capillus_vere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7391400" cy="43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2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4" name="Picture 4" descr="http://www.umass.edu/fruitadvisor/2002budstages/0415/image/forsyth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08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0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7" name="Picture 7" descr="http://www.robsplants.com/images/portrait/DelphiniumElatum040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685800"/>
            <a:ext cx="4125913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728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9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http://mrec.ifas.ufl.edu/lso/images/scales/ffa2-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00200"/>
            <a:ext cx="6096000" cy="4143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1" name="Picture 3" descr="http://www.uniflora.de/artikel/gal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4648200" cy="453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4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2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3" descr="http://classes.aces.uiuc.edu/NRES107/scbroom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36004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6" name="Picture 6" descr="http://aggie-horticulture.tamu.edu/floriculture/poinsettias/2003/sonoragli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520065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7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0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1" name="Picture 7" descr="http://www.ag.auburn.edu/hort/faculty-old/flowerarranging/Flowerarrangingplants/Cut_Flowers/WaxFlower_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394325" cy="534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12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50" name="Picture 6" descr="http://www.ag.auburn.edu/hort/faculty-old/flowerarranging/Flowerarrangingplants/Cut_Flowers/Carnat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1435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51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5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9" name="Picture 7" descr="http://www.northviewgreenhouses.com/Portals/7/cyclamen_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486400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680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4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5" name="Picture 7" descr="http://boga.unibe.ch/data/public/Website_ab_2005/Bilder_gross/Gruenflaechen-Arboretum/Agapanthus-orientalis-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732213" cy="497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6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4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1" name="Picture 3" descr="http://www.okstate.edu/ag/asnr/hortla/needham/Images/hea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522287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893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51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038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8" name="Picture 6" descr="http://www.cuyamaca.edu/oh170/Plant_Thumbnails_3/Eucalyptus-polyanthemos-Ju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2828925" cy="474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9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52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00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43" name="Picture 7" descr="http://www.kaktuszgyujtok.hu/kiallitas2003_osz/nagykanizsa/Euphorbia%20milii%20sarg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189413" cy="5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4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53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340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ediblelandscapingmadeeasy.com/wp-content/uploads/2012/02/snail-da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543800" cy="4974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 descr="http://www.okstate.edu/ag/asnr/hortla/needham/Images/exac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676900" cy="42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54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05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3" name="Picture 7" descr="http://www.csdl.tamu.edu/FLORA/beverly/bt0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518275" cy="41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4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55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706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3" descr="http://www.bulbsociety.com/GALLERY_OF_THE_WORLDS_BULBS/GRAPHICS/Alstroemeria/Alstroemeria_aurantiaca/AlstroemeriaAurantia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51435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6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56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09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1" name="Picture 7" descr="http://www.dnr.state.wi.us/invasives/fact/images/lg/QueenAnnes_hand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572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2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57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540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3" name="Picture 7" descr="https://www.giftsalive.com/store/images/Bird%20Nest%20F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715000" cy="4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4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58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769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00"/>
    </mc:Choice>
    <mc:Fallback xmlns="">
      <p:transition xmlns:p14="http://schemas.microsoft.com/office/powerpoint/2010/main" spd="slow" advTm="45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ppdl.purdue.edu/PPDL/images/poinsettiacare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6467475" cy="484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284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4.bp.blogspot.com/_ZXvvMIKp-9g/TUbU8EcPQfI/AAAAAAAAABk/G6xStNvr9xY/s1600/9430_Poinsettia_2010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467475" cy="4848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652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bugsforbugs.com.au/images/large/persimilis_324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7467600" cy="5182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ctahr.hawaii.edu/noni/images/pestsDiseases/thrips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447800"/>
            <a:ext cx="7010400" cy="4650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organicgardensite.com/wp-content/postimages/whitefliesdam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7467600" cy="4973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arnmeal.com/data/product/H004/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00200"/>
            <a:ext cx="7277100" cy="484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craftconn.com/images/n11pa60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00200"/>
            <a:ext cx="6553200" cy="4639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61</Words>
  <Application>Microsoft Macintosh PowerPoint</Application>
  <PresentationFormat>On-screen Show (4:3)</PresentationFormat>
  <Paragraphs>46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Floriculture Tool, Insect, and Disease ID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27</vt:lpstr>
      <vt:lpstr>28</vt:lpstr>
      <vt:lpstr>29</vt:lpstr>
      <vt:lpstr>30</vt:lpstr>
      <vt:lpstr>31</vt:lpstr>
      <vt:lpstr>32</vt:lpstr>
      <vt:lpstr>33</vt:lpstr>
      <vt:lpstr>34</vt:lpstr>
      <vt:lpstr>35</vt:lpstr>
      <vt:lpstr>36</vt:lpstr>
      <vt:lpstr>37</vt:lpstr>
      <vt:lpstr>38</vt:lpstr>
      <vt:lpstr>39</vt:lpstr>
      <vt:lpstr>40</vt:lpstr>
      <vt:lpstr>41</vt:lpstr>
      <vt:lpstr>42</vt:lpstr>
      <vt:lpstr>43</vt:lpstr>
      <vt:lpstr>44</vt:lpstr>
      <vt:lpstr>45</vt:lpstr>
      <vt:lpstr>46</vt:lpstr>
      <vt:lpstr>47</vt:lpstr>
      <vt:lpstr>48</vt:lpstr>
      <vt:lpstr>49</vt:lpstr>
      <vt:lpstr>50</vt:lpstr>
      <vt:lpstr>51.</vt:lpstr>
      <vt:lpstr>52.</vt:lpstr>
      <vt:lpstr>53.</vt:lpstr>
      <vt:lpstr>54.</vt:lpstr>
      <vt:lpstr>55.</vt:lpstr>
      <vt:lpstr>56.</vt:lpstr>
      <vt:lpstr>57.</vt:lpstr>
      <vt:lpstr>58.</vt:lpstr>
      <vt:lpstr>59</vt:lpstr>
      <vt:lpstr>60</vt:lpstr>
    </vt:vector>
  </TitlesOfParts>
  <Company>Austin Independent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Floriculture Tool, Insect, and Disease ID</dc:title>
  <dc:creator>Windows User</dc:creator>
  <cp:lastModifiedBy>Austin ISD</cp:lastModifiedBy>
  <cp:revision>4</cp:revision>
  <dcterms:created xsi:type="dcterms:W3CDTF">2013-05-06T02:18:52Z</dcterms:created>
  <dcterms:modified xsi:type="dcterms:W3CDTF">2016-03-24T21:50:47Z</dcterms:modified>
</cp:coreProperties>
</file>