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302" r:id="rId3"/>
    <p:sldId id="303" r:id="rId4"/>
    <p:sldId id="282" r:id="rId5"/>
    <p:sldId id="304" r:id="rId6"/>
    <p:sldId id="306" r:id="rId7"/>
    <p:sldId id="307" r:id="rId8"/>
    <p:sldId id="310" r:id="rId9"/>
    <p:sldId id="311" r:id="rId10"/>
    <p:sldId id="312" r:id="rId11"/>
    <p:sldId id="263" r:id="rId12"/>
    <p:sldId id="314" r:id="rId13"/>
    <p:sldId id="283" r:id="rId14"/>
    <p:sldId id="277" r:id="rId15"/>
    <p:sldId id="315" r:id="rId16"/>
    <p:sldId id="316" r:id="rId17"/>
    <p:sldId id="301" r:id="rId18"/>
    <p:sldId id="281" r:id="rId19"/>
    <p:sldId id="280" r:id="rId20"/>
    <p:sldId id="279" r:id="rId21"/>
    <p:sldId id="273" r:id="rId22"/>
    <p:sldId id="305" r:id="rId23"/>
    <p:sldId id="284" r:id="rId24"/>
    <p:sldId id="309" r:id="rId25"/>
    <p:sldId id="285" r:id="rId26"/>
    <p:sldId id="308" r:id="rId27"/>
    <p:sldId id="286" r:id="rId28"/>
    <p:sldId id="269" r:id="rId29"/>
    <p:sldId id="287" r:id="rId30"/>
    <p:sldId id="259" r:id="rId31"/>
    <p:sldId id="288" r:id="rId32"/>
    <p:sldId id="289" r:id="rId33"/>
    <p:sldId id="290" r:id="rId34"/>
    <p:sldId id="291" r:id="rId35"/>
    <p:sldId id="265" r:id="rId36"/>
    <p:sldId id="313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276" r:id="rId46"/>
    <p:sldId id="271" r:id="rId47"/>
    <p:sldId id="261" r:id="rId48"/>
    <p:sldId id="275" r:id="rId49"/>
    <p:sldId id="267" r:id="rId50"/>
    <p:sldId id="300" r:id="rId51"/>
    <p:sldId id="27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77" autoAdjust="0"/>
  </p:normalViewPr>
  <p:slideViewPr>
    <p:cSldViewPr>
      <p:cViewPr varScale="1">
        <p:scale>
          <a:sx n="125" d="100"/>
          <a:sy n="125" d="100"/>
        </p:scale>
        <p:origin x="-15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8C7E4-15F8-478B-82C9-D317297B5857}" type="datetimeFigureOut">
              <a:rPr lang="en-US" smtClean="0"/>
              <a:t>2/9/17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5A06F-B2BB-4267-9A9D-D44E9EE98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0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FBA9B0-B0CC-4F26-B42F-DFD7600B57BB}" type="slidenum">
              <a:rPr lang="en-US" smtClean="0">
                <a:latin typeface="Times New Roman" pitchFamily="18" charset="0"/>
              </a:rPr>
              <a:pPr/>
              <a:t>32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CCB4-00DC-425A-8D36-59712FBA15B6}" type="datetimeFigureOut">
              <a:rPr lang="en-US" smtClean="0"/>
              <a:pPr/>
              <a:t>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46BE3-45FD-4CD3-8A71-D80C75D8E6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Texas Floriculture Identification</a:t>
            </a:r>
            <a:br>
              <a:rPr lang="en-US" dirty="0" smtClean="0">
                <a:latin typeface="Arial" charset="0"/>
                <a:cs typeface="Arial" charset="0"/>
              </a:rPr>
            </a:b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Mr. Tracey Cortez</a:t>
            </a:r>
          </a:p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Lanier High School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075" descr="http://floriculture.osu.edu/archive/feb02/curr-i/r1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583" y="1219200"/>
            <a:ext cx="622483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2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d/df/Agapanthus_Blue_Gi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6477000" cy="61133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gardenstew.com/plantstew/pimg/ps-l/1908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722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0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hplants.com/img/ponytail_pl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5715000" cy="60769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1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scnla.com/Tuberous-Begonia_L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696200" cy="57721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53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16386" name="Picture 2" descr="http://3.bp.blogspot.com/_3uQiDL3c53s/RtgE12bZq0I/AAAAAAAAANE/E6w6IHC17jc/s400/GITForestry-Eucalyptus-Ornamental-EPN-Displ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446" y="1213306"/>
            <a:ext cx="4699107" cy="5339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784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15</a:t>
            </a:r>
          </a:p>
        </p:txBody>
      </p:sp>
      <p:pic>
        <p:nvPicPr>
          <p:cNvPr id="18434" name="Picture 2" descr="http://media-cdn.tripadvisor.com/media/photo-s/01/32/7a/49/blue-thistle-in-gard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486246" cy="4858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50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375" r="-72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0036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tyleantagonist.files.wordpress.com/2009/07/calathea-picturata-1.jpg?w=612&amp;h=4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153400" cy="61150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7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pics.davesgarden.com/pics/2008/10/24/johnpeten/5ce4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0999"/>
            <a:ext cx="8229600" cy="61593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3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4623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396637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lemson.edu/extension/hgic/graphics/1511/schefflera_arboricola_variegated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58200" cy="631545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8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guide-to-houseplants.com/image-files/norfolk-island-pi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"/>
            <a:ext cx="6400800" cy="63495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21</a:t>
            </a:r>
          </a:p>
        </p:txBody>
      </p:sp>
      <p:pic>
        <p:nvPicPr>
          <p:cNvPr id="2" name="Picture 2" descr="http://1.bp.blogspot.com/_POKEPje8HDw/TQ1OBi8fbgI/AAAAAAAAACo/oVxehRyQkow/s1600/Golden%2BPoth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980" y="1219200"/>
            <a:ext cx="3202039" cy="5047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84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ameliaislandliving.com/emagazine/uploads/1/birds-nest-f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391400" cy="591312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5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84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084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25</a:t>
            </a:r>
          </a:p>
        </p:txBody>
      </p:sp>
      <p:pic>
        <p:nvPicPr>
          <p:cNvPr id="20482" name="Picture 2" descr="http://farm3.static.flickr.com/2017/2237165058_90566e2f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223" y="1219200"/>
            <a:ext cx="7055554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65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sdflowers.com/images/greens/tree_f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"/>
            <a:ext cx="6248400" cy="623590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8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tatic.howstuffworks.com/gif/define-alstroemeria-lily-of-peru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1000"/>
            <a:ext cx="5943600" cy="592125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gallery.photo.net/photo/5432930-m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417638"/>
            <a:ext cx="4626906" cy="44307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4098" name="Picture 2" descr="http://freethumbs.dreamstime.com/50/big/free_504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17638"/>
            <a:ext cx="7162800" cy="477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868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ioweb.uwlax.edu/bio203/2010/emmerth_leia/Maidenhair%20Fer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764" y="1417638"/>
            <a:ext cx="5929635" cy="503963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dn.calyxflowers.com/Images/Floral-Library/finalMedium/CyclamenB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199"/>
            <a:ext cx="5867400" cy="591812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68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ages.fineartamerica.com/images-medium/croton-plant-florene-weleb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799"/>
            <a:ext cx="7924800" cy="63266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53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herylleigh.com/garden/larksp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553200" cy="4914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83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suncatchersofhilo.com/images/plants/ti%20green%20gall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353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lantoasis.com/plants/1001_1020/images/1011_chinese_evergreen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356261" cy="5562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758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1619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arm6.static.flickr.com/5058/5551046889_febe7e297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33400"/>
            <a:ext cx="6248400" cy="55360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02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puyallup.wsu.edu/Hort/Hort332/images/plantlist/jade%20pl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777240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7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exconnect.com/photos/1797-c-0708-p-the-celosia-flower-is-a-bright-rippled-crest-as-seen-in-large.jpg?12313001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7276" y="1295400"/>
            <a:ext cx="3679723" cy="530564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2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cdn-write.demandstudios.com/upload/0000/400/00/0/9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28600"/>
            <a:ext cx="487045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19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cache2.artprintimages.com/p/LRG/29/2905/JXMPD00Z/art-print/susie-mccaffrey-chamaelaucium-uncinatum-wax-flower-close-up-of-flow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28600"/>
            <a:ext cx="4724400" cy="62898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70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41</a:t>
            </a:r>
          </a:p>
        </p:txBody>
      </p:sp>
      <p:pic>
        <p:nvPicPr>
          <p:cNvPr id="10242" name="Picture 2" descr="http://pics.davesgarden.com/pics/2006/11/21/bloomheaven/1d44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17638"/>
            <a:ext cx="6781800" cy="5086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28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42</a:t>
            </a:r>
          </a:p>
        </p:txBody>
      </p:sp>
      <p:pic>
        <p:nvPicPr>
          <p:cNvPr id="9218" name="Picture 2" descr="http://s4.hubimg.com/u/4207455_f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219200"/>
            <a:ext cx="7239000" cy="5429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243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43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982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optropicals.com/pics/garden/m1/bel/asparagus5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6324600" cy="632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lowers-cs.com/Pictures/SNAPDRAG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799"/>
            <a:ext cx="8229600" cy="615471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rl.caltech.edu/personnel/krubal/rainforest/Edit560s6/www/images/plants/neobu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57864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46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ear.org/starr/images/images/plants/full/starr-071024-9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929005" cy="52449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panoramio.com/photos/original/12344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517216" cy="48879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holeblossoms.com/images/dendrobium-orchid-light-pi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19200"/>
            <a:ext cx="5537947" cy="537972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015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7170" name="Picture 2" descr="http://zvetki.ru/rgimage/31_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756400" cy="5067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35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359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862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missmangos.com/images/Euphorbia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43000"/>
            <a:ext cx="5143500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92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426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://www.danisaflowers.com/media/catalog/product/cache/1/image/5e06319eda06f020e43594a9c230972d/l/i/lisianthus-pur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43000"/>
            <a:ext cx="5334000" cy="5334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8894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61</Words>
  <Application>Microsoft Macintosh PowerPoint</Application>
  <PresentationFormat>On-screen Show (4:3)</PresentationFormat>
  <Paragraphs>54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Texas Floriculture Identification 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35</vt:lpstr>
      <vt:lpstr>36</vt:lpstr>
      <vt:lpstr>37</vt:lpstr>
      <vt:lpstr>38</vt:lpstr>
      <vt:lpstr>39</vt:lpstr>
      <vt:lpstr>40</vt:lpstr>
      <vt:lpstr>41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</vt:vector>
  </TitlesOfParts>
  <Company>Austin Independent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Floriculture Identification Plants 1-10</dc:title>
  <dc:creator>Windows User</dc:creator>
  <cp:lastModifiedBy>Austin ISD</cp:lastModifiedBy>
  <cp:revision>6</cp:revision>
  <dcterms:created xsi:type="dcterms:W3CDTF">2011-09-05T21:08:30Z</dcterms:created>
  <dcterms:modified xsi:type="dcterms:W3CDTF">2017-02-09T16:06:52Z</dcterms:modified>
</cp:coreProperties>
</file>