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2" autoAdjust="0"/>
    <p:restoredTop sz="86406" autoAdjust="0"/>
  </p:normalViewPr>
  <p:slideViewPr>
    <p:cSldViewPr snapToGrid="0" snapToObjects="1">
      <p:cViewPr varScale="1">
        <p:scale>
          <a:sx n="81" d="100"/>
          <a:sy n="81" d="100"/>
        </p:scale>
        <p:origin x="-1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7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8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C51C-C32E-2E45-9377-165A88277B7E}" type="datetimeFigureOut">
              <a:rPr lang="en-US" smtClean="0"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State Entomology Contest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8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004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511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3" r="85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777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568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6" b="5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082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05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545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76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483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29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855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2" b="8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02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9421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9746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8134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506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496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4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" b="10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36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662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290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752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35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421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867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29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State Entomology Contest 2015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Entomology Contest 2015</dc:title>
  <dc:creator>Austin ISD</dc:creator>
  <cp:lastModifiedBy>Austin ISD</cp:lastModifiedBy>
  <cp:revision>3</cp:revision>
  <dcterms:created xsi:type="dcterms:W3CDTF">2016-04-14T12:31:13Z</dcterms:created>
  <dcterms:modified xsi:type="dcterms:W3CDTF">2017-03-06T22:25:29Z</dcterms:modified>
</cp:coreProperties>
</file>