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75" r:id="rId5"/>
    <p:sldId id="263" r:id="rId6"/>
    <p:sldId id="259" r:id="rId7"/>
    <p:sldId id="280" r:id="rId8"/>
    <p:sldId id="270" r:id="rId9"/>
    <p:sldId id="266" r:id="rId10"/>
    <p:sldId id="273" r:id="rId11"/>
    <p:sldId id="268" r:id="rId12"/>
    <p:sldId id="269" r:id="rId13"/>
    <p:sldId id="271" r:id="rId14"/>
    <p:sldId id="274" r:id="rId15"/>
    <p:sldId id="276" r:id="rId16"/>
    <p:sldId id="260" r:id="rId17"/>
    <p:sldId id="277" r:id="rId18"/>
    <p:sldId id="281" r:id="rId19"/>
    <p:sldId id="262" r:id="rId20"/>
    <p:sldId id="272" r:id="rId21"/>
    <p:sldId id="264" r:id="rId22"/>
    <p:sldId id="261" r:id="rId23"/>
    <p:sldId id="265" r:id="rId24"/>
    <p:sldId id="258" r:id="rId25"/>
    <p:sldId id="278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5" autoAdjust="0"/>
    <p:restoredTop sz="86433" autoAdjust="0"/>
  </p:normalViewPr>
  <p:slideViewPr>
    <p:cSldViewPr snapToGrid="0" snapToObjects="1">
      <p:cViewPr varScale="1">
        <p:scale>
          <a:sx n="141" d="100"/>
          <a:sy n="141" d="100"/>
        </p:scale>
        <p:origin x="-88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11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8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4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2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8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5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7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10D6-9BA1-644E-A28A-0BCD07BE81BE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DD5B7-7856-6645-9171-EC906E9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2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Entomology Practice 51-75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9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476" b="6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0340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1687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7094" r="-47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9607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5825" r="-45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5876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84" b="8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9669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27" b="13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7555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9566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4927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54" b="84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936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89" b="13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190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335" b="21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0350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960" b="69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4443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519" b="14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147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002" b="170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8972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090" b="130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831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312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179" b="51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1988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200" b="102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059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1571" r="-31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5911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860" b="118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559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4162" r="-341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3124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515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511" b="115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4657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366" b="113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7326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4" b="111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2298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30</Words>
  <Application>Microsoft Macintosh PowerPoint</Application>
  <PresentationFormat>On-screen Show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Entomology Practice 51-75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Entomology Practice 51-75</dc:title>
  <dc:creator>Austin ISD</dc:creator>
  <cp:lastModifiedBy>Austin ISD</cp:lastModifiedBy>
  <cp:revision>2</cp:revision>
  <dcterms:created xsi:type="dcterms:W3CDTF">2017-02-06T13:32:51Z</dcterms:created>
  <dcterms:modified xsi:type="dcterms:W3CDTF">2017-02-06T13:45:00Z</dcterms:modified>
</cp:coreProperties>
</file>