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41" autoAdjust="0"/>
    <p:restoredTop sz="86405" autoAdjust="0"/>
  </p:normalViewPr>
  <p:slideViewPr>
    <p:cSldViewPr snapToGrid="0" snapToObjects="1">
      <p:cViewPr varScale="1">
        <p:scale>
          <a:sx n="48" d="100"/>
          <a:sy n="48" d="100"/>
        </p:scale>
        <p:origin x="-48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55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9BDA-FFC7-5343-8CCF-9784B311FFA6}" type="datetimeFigureOut">
              <a:rPr lang="en-US" smtClean="0"/>
              <a:t>3/29/17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94C04-056C-6940-BF71-4F4E4C2B2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41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9BDA-FFC7-5343-8CCF-9784B311FFA6}" type="datetimeFigureOut">
              <a:rPr lang="en-US" smtClean="0"/>
              <a:t>3/29/17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94C04-056C-6940-BF71-4F4E4C2B2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63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9BDA-FFC7-5343-8CCF-9784B311FFA6}" type="datetimeFigureOut">
              <a:rPr lang="en-US" smtClean="0"/>
              <a:t>3/29/17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94C04-056C-6940-BF71-4F4E4C2B2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93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9BDA-FFC7-5343-8CCF-9784B311FFA6}" type="datetimeFigureOut">
              <a:rPr lang="en-US" smtClean="0"/>
              <a:t>3/29/17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94C04-056C-6940-BF71-4F4E4C2B2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6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9BDA-FFC7-5343-8CCF-9784B311FFA6}" type="datetimeFigureOut">
              <a:rPr lang="en-US" smtClean="0"/>
              <a:t>3/29/17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94C04-056C-6940-BF71-4F4E4C2B2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1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9BDA-FFC7-5343-8CCF-9784B311FFA6}" type="datetimeFigureOut">
              <a:rPr lang="en-US" smtClean="0"/>
              <a:t>3/29/17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94C04-056C-6940-BF71-4F4E4C2B2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53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9BDA-FFC7-5343-8CCF-9784B311FFA6}" type="datetimeFigureOut">
              <a:rPr lang="en-US" smtClean="0"/>
              <a:t>3/29/17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94C04-056C-6940-BF71-4F4E4C2B2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9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9BDA-FFC7-5343-8CCF-9784B311FFA6}" type="datetimeFigureOut">
              <a:rPr lang="en-US" smtClean="0"/>
              <a:t>3/29/17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94C04-056C-6940-BF71-4F4E4C2B2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40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9BDA-FFC7-5343-8CCF-9784B311FFA6}" type="datetimeFigureOut">
              <a:rPr lang="en-US" smtClean="0"/>
              <a:t>3/29/17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94C04-056C-6940-BF71-4F4E4C2B2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664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9BDA-FFC7-5343-8CCF-9784B311FFA6}" type="datetimeFigureOut">
              <a:rPr lang="en-US" smtClean="0"/>
              <a:t>3/29/17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94C04-056C-6940-BF71-4F4E4C2B2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274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9BDA-FFC7-5343-8CCF-9784B311FFA6}" type="datetimeFigureOut">
              <a:rPr lang="en-US" smtClean="0"/>
              <a:t>3/29/17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94C04-056C-6940-BF71-4F4E4C2B2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2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49BDA-FFC7-5343-8CCF-9784B311FFA6}" type="datetimeFigureOut">
              <a:rPr lang="en-US" smtClean="0"/>
              <a:t>3/29/17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94C04-056C-6940-BF71-4F4E4C2B2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3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2078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1122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9753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9666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8781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79586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0772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6156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701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5183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5681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2090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1158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4227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3507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</a:t>
            </a:r>
            <a:endParaRPr lang="en-US" dirty="0"/>
          </a:p>
        </p:txBody>
      </p:sp>
      <p:pic>
        <p:nvPicPr>
          <p:cNvPr id="4" name="Content Placeholder 3" descr="images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9686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1085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1715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9411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639623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5164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22217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8193" r="-1081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95742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83064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3863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22963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259123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02122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00827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60796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89921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270454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535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48733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52332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416248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34878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45246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12253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95734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56600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64962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90031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7456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2413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55019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03246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79927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88953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56166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10801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2727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4750" r="-1047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48380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58530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0953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6959" r="-569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26345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60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5077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4246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1921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3165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60</Words>
  <Application>Microsoft Macintosh PowerPoint</Application>
  <PresentationFormat>On-screen Show (4:3)</PresentationFormat>
  <Paragraphs>60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1</vt:lpstr>
      <vt:lpstr>2</vt:lpstr>
      <vt:lpstr>3</vt:lpstr>
      <vt:lpstr>4</vt:lpstr>
      <vt:lpstr>5</vt:lpstr>
      <vt:lpstr>6</vt:lpstr>
      <vt:lpstr>7</vt:lpstr>
      <vt:lpstr>8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21</vt:lpstr>
      <vt:lpstr>22</vt:lpstr>
      <vt:lpstr>23</vt:lpstr>
      <vt:lpstr>24</vt:lpstr>
      <vt:lpstr>25</vt:lpstr>
      <vt:lpstr>26</vt:lpstr>
      <vt:lpstr>27</vt:lpstr>
      <vt:lpstr>28</vt:lpstr>
      <vt:lpstr>29</vt:lpstr>
      <vt:lpstr>30</vt:lpstr>
      <vt:lpstr>31</vt:lpstr>
      <vt:lpstr>32</vt:lpstr>
      <vt:lpstr>33</vt:lpstr>
      <vt:lpstr>34</vt:lpstr>
      <vt:lpstr>35</vt:lpstr>
      <vt:lpstr>36</vt:lpstr>
      <vt:lpstr>37</vt:lpstr>
      <vt:lpstr>38</vt:lpstr>
      <vt:lpstr>39</vt:lpstr>
      <vt:lpstr>40</vt:lpstr>
      <vt:lpstr>41</vt:lpstr>
      <vt:lpstr>42</vt:lpstr>
      <vt:lpstr>43</vt:lpstr>
      <vt:lpstr>44</vt:lpstr>
      <vt:lpstr>45</vt:lpstr>
      <vt:lpstr>46</vt:lpstr>
      <vt:lpstr>47</vt:lpstr>
      <vt:lpstr>48</vt:lpstr>
      <vt:lpstr>49</vt:lpstr>
      <vt:lpstr>50</vt:lpstr>
      <vt:lpstr>51</vt:lpstr>
      <vt:lpstr>52</vt:lpstr>
      <vt:lpstr>53</vt:lpstr>
      <vt:lpstr>54</vt:lpstr>
      <vt:lpstr>55</vt:lpstr>
      <vt:lpstr>56</vt:lpstr>
      <vt:lpstr>57</vt:lpstr>
      <vt:lpstr>58</vt:lpstr>
      <vt:lpstr>59</vt:lpstr>
      <vt:lpstr>60</vt:lpstr>
    </vt:vector>
  </TitlesOfParts>
  <Company>AISD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Austin ISD</dc:creator>
  <cp:lastModifiedBy>Austin ISD</cp:lastModifiedBy>
  <cp:revision>5</cp:revision>
  <dcterms:created xsi:type="dcterms:W3CDTF">2017-03-29T18:59:15Z</dcterms:created>
  <dcterms:modified xsi:type="dcterms:W3CDTF">2017-03-29T19:43:26Z</dcterms:modified>
</cp:coreProperties>
</file>