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62" r:id="rId3"/>
    <p:sldId id="318" r:id="rId4"/>
    <p:sldId id="258" r:id="rId5"/>
    <p:sldId id="319" r:id="rId6"/>
    <p:sldId id="272" r:id="rId7"/>
    <p:sldId id="260" r:id="rId8"/>
    <p:sldId id="274" r:id="rId9"/>
    <p:sldId id="298" r:id="rId10"/>
    <p:sldId id="321" r:id="rId11"/>
    <p:sldId id="299" r:id="rId12"/>
    <p:sldId id="300" r:id="rId13"/>
    <p:sldId id="301" r:id="rId14"/>
    <p:sldId id="302" r:id="rId15"/>
    <p:sldId id="303" r:id="rId16"/>
    <p:sldId id="304" r:id="rId17"/>
    <p:sldId id="270" r:id="rId18"/>
    <p:sldId id="305" r:id="rId19"/>
    <p:sldId id="306" r:id="rId20"/>
    <p:sldId id="295" r:id="rId21"/>
    <p:sldId id="316" r:id="rId22"/>
    <p:sldId id="307" r:id="rId23"/>
    <p:sldId id="322" r:id="rId24"/>
    <p:sldId id="317" r:id="rId25"/>
    <p:sldId id="264" r:id="rId26"/>
    <p:sldId id="276" r:id="rId27"/>
    <p:sldId id="277" r:id="rId28"/>
    <p:sldId id="278" r:id="rId29"/>
    <p:sldId id="279" r:id="rId30"/>
    <p:sldId id="280" r:id="rId31"/>
    <p:sldId id="281" r:id="rId32"/>
    <p:sldId id="323" r:id="rId33"/>
    <p:sldId id="282" r:id="rId34"/>
    <p:sldId id="283" r:id="rId35"/>
    <p:sldId id="284" r:id="rId36"/>
    <p:sldId id="285" r:id="rId37"/>
    <p:sldId id="268" r:id="rId38"/>
    <p:sldId id="313" r:id="rId39"/>
    <p:sldId id="314" r:id="rId40"/>
    <p:sldId id="315" r:id="rId41"/>
    <p:sldId id="286" r:id="rId42"/>
    <p:sldId id="297" r:id="rId43"/>
    <p:sldId id="287" r:id="rId44"/>
    <p:sldId id="288" r:id="rId45"/>
    <p:sldId id="289" r:id="rId46"/>
    <p:sldId id="291" r:id="rId47"/>
    <p:sldId id="290" r:id="rId48"/>
    <p:sldId id="296" r:id="rId49"/>
    <p:sldId id="310" r:id="rId50"/>
    <p:sldId id="292" r:id="rId51"/>
    <p:sldId id="324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79" autoAdjust="0"/>
    <p:restoredTop sz="86355" autoAdjust="0"/>
  </p:normalViewPr>
  <p:slideViewPr>
    <p:cSldViewPr>
      <p:cViewPr varScale="1">
        <p:scale>
          <a:sx n="123" d="100"/>
          <a:sy n="123" d="100"/>
        </p:scale>
        <p:origin x="-13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9" d="100"/>
        <a:sy n="89" d="100"/>
      </p:scale>
      <p:origin x="0" y="1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0F6D2-1712-4FAA-9652-F9510842BB37}" type="datetimeFigureOut">
              <a:rPr lang="en-US" smtClean="0"/>
              <a:t>2/15/17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E74DB-28A3-4C5F-BA25-23028AD47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57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0E74DB-28A3-4C5F-BA25-23028AD47A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71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87EE7B-3962-41BE-81B3-A7FF13F36949}" type="datetimeFigureOut">
              <a:rPr lang="en-US" smtClean="0"/>
              <a:pPr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C8CCB-9646-40FC-BD61-D44927FFD51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google.com/url?sa=i&amp;rct=j&amp;q=azalea&amp;source=images&amp;cd=&amp;cad=rja&amp;docid=F4LednWIRCv5VM&amp;tbnid=mkuYqgpCue6wTM:&amp;ved=0CAUQjRw&amp;url=http://frankottegroup.com/azalea&amp;ei=6FovUZv_J6PI2AXbmYHgCw&amp;bvm=bv.43148975,d.aWc&amp;psig=AFQjCNGXUhr-wmuYAfL2sN1_saegjGNF3g&amp;ust=1362144346865881" TargetMode="External"/><Relationship Id="rId3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google.com/url?sa=i&amp;rct=j&amp;q=rose+leaf&amp;source=images&amp;cd=&amp;cad=rja&amp;docid=q50ZeKMX303PvM&amp;tbnid=2BuK00w2703wsM:&amp;ved=0CAUQjRw&amp;url=http://commons.wikimedia.org/wiki/File:Rose_Leaf.jpg&amp;ei=ClsvUfTwEKfB2wXqr4GADw&amp;bvm=bv.43148975,d.aWc&amp;psig=AFQjCNG0qcKaciJpHirPhn6CXn82PgOhuQ&amp;ust=1362144385953693" TargetMode="Externa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google.com/url?sa=i&amp;rct=j&amp;q=ranaculus&amp;source=images&amp;cd=&amp;cad=rja&amp;docid=zx0eGCeugNp3cM&amp;tbnid=4z7_nQV4-V_hhM:&amp;ved=0CAUQjRw&amp;url=http://www.wrenandcooper.com/blog/2012/03/ranunculus-is-there-any-flower-more-beautiful/&amp;ei=tlsvUe-RNejD2QWK3YCoBQ&amp;bvm=bv.43148975,d.aWc&amp;psig=AFQjCNEOP_Vsma2aEnQEGF-FWWoZNbxvtw&amp;ust=1362144559080436" TargetMode="External"/><Relationship Id="rId3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google.com/url?sa=i&amp;rct=j&amp;q=italian+ruscus&amp;source=images&amp;cd=&amp;cad=rja&amp;docid=P2XlO3VgSjTkCM&amp;tbnid=Gs91lxTecSsLrM:&amp;ved=0CAUQjRw&amp;url=http://www.flowerduet.com/newsletters/newsletter-july-2011.html&amp;ei=61svUe-uLKew2gX9CQ&amp;psig=AFQjCNGabp-JbuVhnYe7TrYsLrK-9C7xCw&amp;ust=1362144618562880" TargetMode="External"/><Relationship Id="rId3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Floriculture Practice ID 51-60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2321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1828800"/>
            <a:ext cx="46863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47710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1676400"/>
            <a:ext cx="5080000" cy="44831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837957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1219200"/>
            <a:ext cx="3810000" cy="5080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58146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13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34213404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1143000"/>
            <a:ext cx="5410200" cy="5410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17174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38400" y="1371600"/>
            <a:ext cx="4267200" cy="4635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842627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naturesgardencandles.com/mas_assets/full/new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219200"/>
            <a:ext cx="4772990" cy="497111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16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8753" b="87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06300210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6764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56411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19 </a:t>
            </a:r>
            <a:endParaRPr lang="en-US" dirty="0"/>
          </a:p>
        </p:txBody>
      </p:sp>
      <p:pic>
        <p:nvPicPr>
          <p:cNvPr id="6146" name="Picture 2" descr="daffod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7239000" cy="48260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21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20 </a:t>
            </a:r>
          </a:p>
        </p:txBody>
      </p:sp>
      <p:pic>
        <p:nvPicPr>
          <p:cNvPr id="3077" name="Picture 5" descr="http://frankottegroup.com/wp-content/uploads/2012/08/azalea-1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47800"/>
            <a:ext cx="6858000" cy="51472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15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21 </a:t>
            </a:r>
          </a:p>
        </p:txBody>
      </p:sp>
      <p:pic>
        <p:nvPicPr>
          <p:cNvPr id="5125" name="Picture 5" descr="http://upload.wikimedia.org/wikipedia/commons/b/b7/Rose_Leaf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069808" y="901990"/>
            <a:ext cx="4547183" cy="6248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31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35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23 </a:t>
            </a:r>
            <a:endParaRPr lang="en-US" dirty="0"/>
          </a:p>
        </p:txBody>
      </p:sp>
      <p:pic>
        <p:nvPicPr>
          <p:cNvPr id="1026" name="Picture 2" descr="http://www.insideavenue.com/images/product/large/15650F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16308"/>
            <a:ext cx="5041692" cy="5041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16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advTm="15000"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mnn.com/sites/default/files/imagecache/node-gallery-display/gerber_dais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686550" cy="53492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24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chmidling.com/wax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6248400" cy="492374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25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zydecoirises.com/blog/wp-content/uploads/2010/04/I.hexagona.Florida.Trahan.3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371600"/>
            <a:ext cx="4724400" cy="507328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8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nspirationline.com/images/lil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371600"/>
            <a:ext cx="6875585" cy="470434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27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30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freshroses.com/store/media/hypericumgre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95400"/>
            <a:ext cx="3831432" cy="490423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28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0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457200" y="16764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0186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 descr="http://pyropus.ca/personal/house/garden-2003-3/20030807-lilies-stargazer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7010400" cy="5117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29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73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3" descr="http://www.we-du.com/images/liatris-spicata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081713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801" b="88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043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types-of-flowers.org/pictures/hyacinth_fl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371600"/>
            <a:ext cx="5736941" cy="494763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7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33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502" b="225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198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34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738" b="87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9734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35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342" b="734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95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emilysblossoms.files.wordpress.com/2010/10/babys-breath-bridal-bouqu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1524000"/>
            <a:ext cx="3354644" cy="447821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36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37 </a:t>
            </a:r>
          </a:p>
        </p:txBody>
      </p:sp>
      <p:pic>
        <p:nvPicPr>
          <p:cNvPr id="7171" name="Picture 7" descr="http://www.extension.iastate.edu/newsrel/reiman/pussywillow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524000"/>
            <a:ext cx="3787775" cy="511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24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38 </a:t>
            </a:r>
          </a:p>
        </p:txBody>
      </p:sp>
      <p:pic>
        <p:nvPicPr>
          <p:cNvPr id="10243" name="Picture 7" descr="http://interiordec.about.com/library/graphics/ctpcs/ctpc10-007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600200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010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mg.ehowcdn.com/article-page-main/ehow/images/a07/n4/bu/care-potted-freesia-after-blooming-800x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295400"/>
            <a:ext cx="5029200" cy="491744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39 </a:t>
            </a:r>
            <a:endParaRPr lang="en-US" dirty="0"/>
          </a:p>
        </p:txBody>
      </p:sp>
      <p:pic>
        <p:nvPicPr>
          <p:cNvPr id="33794" name="Picture 2" descr="http://www.wrenandcooper.com/blog/wp-content/uploads/2012/03/ranunculus-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2178" y="1524000"/>
            <a:ext cx="5607821" cy="52977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733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luirig.altervista.org/cpm/albums/leo-m1/leo-mic-Kalanchoe-blossfeldiana-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066800"/>
            <a:ext cx="4933181" cy="532735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2525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2600" y="1752600"/>
            <a:ext cx="6108700" cy="459089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30576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42 </a:t>
            </a:r>
            <a:endParaRPr lang="en-US" dirty="0"/>
          </a:p>
        </p:txBody>
      </p:sp>
      <p:pic>
        <p:nvPicPr>
          <p:cNvPr id="5122" name="Picture 2" descr="http://www.library.okstate.edu/vetmed/assets/ieatplants/main_listing_images/boston_fe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295400"/>
            <a:ext cx="5819775" cy="4191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800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43 </a:t>
            </a:r>
            <a:endParaRPr lang="en-US" dirty="0"/>
          </a:p>
        </p:txBody>
      </p:sp>
      <p:pic>
        <p:nvPicPr>
          <p:cNvPr id="10242" name="Picture 2" descr="http://www.flowerspictures.org/image/flowers/stock-flowers/stock-flower_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219200"/>
            <a:ext cx="6467475" cy="43053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41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44 </a:t>
            </a:r>
            <a:endParaRPr lang="en-US" dirty="0"/>
          </a:p>
        </p:txBody>
      </p:sp>
      <p:pic>
        <p:nvPicPr>
          <p:cNvPr id="12290" name="Picture 2" descr="http://www.dreamstime.com/statice-flower-thumb177388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371600"/>
            <a:ext cx="4876800" cy="48280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481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3" descr="http://www.puyallup.wsu.edu/Hort/Hort332/images/plantlist/split-leaf%20philodendr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1143000"/>
            <a:ext cx="4652963" cy="5335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45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7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46 </a:t>
            </a:r>
            <a:endParaRPr lang="en-US" dirty="0"/>
          </a:p>
        </p:txBody>
      </p:sp>
      <p:pic>
        <p:nvPicPr>
          <p:cNvPr id="9218" name="Picture 2" descr="http://1.bp.blogspot.com/_7twSSoV3AlI/S4tT9dQmIrI/AAAAAAAAADA/ahqYkpQKm_Q/s400/Bells+of+Ire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95400"/>
            <a:ext cx="6629400" cy="4972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951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47 </a:t>
            </a:r>
            <a:endParaRPr lang="en-US" dirty="0"/>
          </a:p>
        </p:txBody>
      </p:sp>
      <p:pic>
        <p:nvPicPr>
          <p:cNvPr id="11266" name="Picture 2" descr="http://www.gflora.com/zen-cart/images/marant-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143000"/>
            <a:ext cx="5372100" cy="5181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592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48 </a:t>
            </a:r>
            <a:endParaRPr lang="en-US" dirty="0"/>
          </a:p>
        </p:txBody>
      </p:sp>
      <p:pic>
        <p:nvPicPr>
          <p:cNvPr id="34818" name="Picture 2" descr="http://www.flowerduet.com/large_flower_pictures/ruscus-who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607443" y="-166411"/>
            <a:ext cx="4876798" cy="7343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843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rcRect t="31668" b="316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218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49 </a:t>
            </a:r>
            <a:endParaRPr lang="en-US" dirty="0"/>
          </a:p>
        </p:txBody>
      </p:sp>
      <p:pic>
        <p:nvPicPr>
          <p:cNvPr id="4098" name="Picture 2" descr="http://www.foliageimports.com/images/Flat%20Fe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19200"/>
            <a:ext cx="7543800" cy="50354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23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4480" b="244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1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ChangeArrowheads="1"/>
          </p:cNvSpPr>
          <p:nvPr/>
        </p:nvSpPr>
        <p:spPr bwMode="auto">
          <a:xfrm>
            <a:off x="-44450" y="454025"/>
            <a:ext cx="9144000" cy="0"/>
          </a:xfrm>
          <a:prstGeom prst="rect">
            <a:avLst/>
          </a:prstGeom>
          <a:solidFill>
            <a:srgbClr val="04254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7724" r="7724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447" b="22447"/>
          <a:stretch>
            <a:fillRect/>
          </a:stretch>
        </p:blipFill>
        <p:spPr/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ianaforrester.co.uk/shop/images/products/large/1222724342Amarylis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371600"/>
            <a:ext cx="3403600" cy="5105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7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15000">
        <p:cut/>
      </p:transition>
    </mc:Choice>
    <mc:Fallback xmlns="">
      <p:transition xmlns:p14="http://schemas.microsoft.com/office/powerpoint/2010/main" advTm="15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447800"/>
            <a:ext cx="5765800" cy="48402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016797"/>
      </p:ext>
    </p:extLst>
  </p:cSld>
  <p:clrMapOvr>
    <a:masterClrMapping/>
  </p:clrMapOvr>
  <p:transition xmlns:p14="http://schemas.microsoft.com/office/powerpoint/2010/main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57</Words>
  <Application>Microsoft Macintosh PowerPoint</Application>
  <PresentationFormat>On-screen Show (4:3)</PresentationFormat>
  <Paragraphs>52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Floriculture Practice ID 51-60</vt:lpstr>
      <vt:lpstr>1</vt:lpstr>
      <vt:lpstr>2</vt:lpstr>
      <vt:lpstr>3</vt:lpstr>
      <vt:lpstr>4</vt:lpstr>
      <vt:lpstr>5</vt:lpstr>
      <vt:lpstr>6</vt:lpstr>
      <vt:lpstr>7</vt:lpstr>
      <vt:lpstr>8</vt:lpstr>
      <vt:lpstr>9</vt:lpstr>
      <vt:lpstr>10 </vt:lpstr>
      <vt:lpstr>11</vt:lpstr>
      <vt:lpstr>12</vt:lpstr>
      <vt:lpstr>13</vt:lpstr>
      <vt:lpstr>14</vt:lpstr>
      <vt:lpstr>15</vt:lpstr>
      <vt:lpstr>16</vt:lpstr>
      <vt:lpstr>17</vt:lpstr>
      <vt:lpstr>18</vt:lpstr>
      <vt:lpstr>19 </vt:lpstr>
      <vt:lpstr>20 </vt:lpstr>
      <vt:lpstr>21 </vt:lpstr>
      <vt:lpstr>22</vt:lpstr>
      <vt:lpstr>23 </vt:lpstr>
      <vt:lpstr>24</vt:lpstr>
      <vt:lpstr>25 </vt:lpstr>
      <vt:lpstr>26 </vt:lpstr>
      <vt:lpstr>27 </vt:lpstr>
      <vt:lpstr>28 </vt:lpstr>
      <vt:lpstr>29 </vt:lpstr>
      <vt:lpstr>30 </vt:lpstr>
      <vt:lpstr>31</vt:lpstr>
      <vt:lpstr>32 </vt:lpstr>
      <vt:lpstr>33 </vt:lpstr>
      <vt:lpstr>34 </vt:lpstr>
      <vt:lpstr>35 </vt:lpstr>
      <vt:lpstr>36 </vt:lpstr>
      <vt:lpstr>37 </vt:lpstr>
      <vt:lpstr>38 </vt:lpstr>
      <vt:lpstr>39 </vt:lpstr>
      <vt:lpstr>40</vt:lpstr>
      <vt:lpstr>41</vt:lpstr>
      <vt:lpstr>42 </vt:lpstr>
      <vt:lpstr>43 </vt:lpstr>
      <vt:lpstr>44 </vt:lpstr>
      <vt:lpstr>45 </vt:lpstr>
      <vt:lpstr>46 </vt:lpstr>
      <vt:lpstr>47 </vt:lpstr>
      <vt:lpstr>48 </vt:lpstr>
      <vt:lpstr>49 </vt:lpstr>
      <vt:lpstr>50</vt:lpstr>
    </vt:vector>
  </TitlesOfParts>
  <Company>Austin Independent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Floriculture ID Practice 1-60</dc:title>
  <dc:creator>Windows User</dc:creator>
  <cp:lastModifiedBy>Austin ISD</cp:lastModifiedBy>
  <cp:revision>13</cp:revision>
  <dcterms:created xsi:type="dcterms:W3CDTF">2012-01-10T14:09:36Z</dcterms:created>
  <dcterms:modified xsi:type="dcterms:W3CDTF">2017-02-15T16:57:11Z</dcterms:modified>
</cp:coreProperties>
</file>