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4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6" autoAdjust="0"/>
    <p:restoredTop sz="86431" autoAdjust="0"/>
  </p:normalViewPr>
  <p:slideViewPr>
    <p:cSldViewPr snapToGrid="0" snapToObjects="1">
      <p:cViewPr varScale="1">
        <p:scale>
          <a:sx n="48" d="100"/>
          <a:sy n="48" d="100"/>
        </p:scale>
        <p:origin x="-62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8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0D360-D5B1-0B40-A0CC-65220DB86918}" type="datetimeFigureOut">
              <a:rPr lang="en-US" smtClean="0"/>
              <a:t>3/23/17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F060E-02FD-B549-B790-1DDF8F99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37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0D360-D5B1-0B40-A0CC-65220DB86918}" type="datetimeFigureOut">
              <a:rPr lang="en-US" smtClean="0"/>
              <a:t>3/23/17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F060E-02FD-B549-B790-1DDF8F99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952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0D360-D5B1-0B40-A0CC-65220DB86918}" type="datetimeFigureOut">
              <a:rPr lang="en-US" smtClean="0"/>
              <a:t>3/23/17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F060E-02FD-B549-B790-1DDF8F99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63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0D360-D5B1-0B40-A0CC-65220DB86918}" type="datetimeFigureOut">
              <a:rPr lang="en-US" smtClean="0"/>
              <a:t>3/23/17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F060E-02FD-B549-B790-1DDF8F99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106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0D360-D5B1-0B40-A0CC-65220DB86918}" type="datetimeFigureOut">
              <a:rPr lang="en-US" smtClean="0"/>
              <a:t>3/23/17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F060E-02FD-B549-B790-1DDF8F99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778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0D360-D5B1-0B40-A0CC-65220DB86918}" type="datetimeFigureOut">
              <a:rPr lang="en-US" smtClean="0"/>
              <a:t>3/23/17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F060E-02FD-B549-B790-1DDF8F99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499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0D360-D5B1-0B40-A0CC-65220DB86918}" type="datetimeFigureOut">
              <a:rPr lang="en-US" smtClean="0"/>
              <a:t>3/23/17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F060E-02FD-B549-B790-1DDF8F99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073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0D360-D5B1-0B40-A0CC-65220DB86918}" type="datetimeFigureOut">
              <a:rPr lang="en-US" smtClean="0"/>
              <a:t>3/23/17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F060E-02FD-B549-B790-1DDF8F99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532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0D360-D5B1-0B40-A0CC-65220DB86918}" type="datetimeFigureOut">
              <a:rPr lang="en-US" smtClean="0"/>
              <a:t>3/23/17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F060E-02FD-B549-B790-1DDF8F99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497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0D360-D5B1-0B40-A0CC-65220DB86918}" type="datetimeFigureOut">
              <a:rPr lang="en-US" smtClean="0"/>
              <a:t>3/23/17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F060E-02FD-B549-B790-1DDF8F99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269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0D360-D5B1-0B40-A0CC-65220DB86918}" type="datetimeFigureOut">
              <a:rPr lang="en-US" smtClean="0"/>
              <a:t>3/23/17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F060E-02FD-B549-B790-1DDF8F99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08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0D360-D5B1-0B40-A0CC-65220DB86918}" type="datetimeFigureOut">
              <a:rPr lang="en-US" smtClean="0"/>
              <a:t>3/23/17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F060E-02FD-B549-B790-1DDF8F99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48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82775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26716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11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56359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74551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87250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6520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15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78823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011407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826841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20362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33673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07845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571690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97148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947476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002728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377653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918" b="89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638714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339205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89" b="67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702243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28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20250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29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98710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331182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30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749986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709042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045507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994400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204586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35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709375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532852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029629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38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418516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18972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487545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40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585737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41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428696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255855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68212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539989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879883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194162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778976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48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092619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33371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000704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167584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51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108337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47566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753960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694829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993609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731543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194" r="-431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450474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58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129950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59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26226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980433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60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46000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23261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28474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699061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60</Words>
  <Application>Microsoft Macintosh PowerPoint</Application>
  <PresentationFormat>On-screen Show (4:3)</PresentationFormat>
  <Paragraphs>60</Paragraphs>
  <Slides>60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1</vt:lpstr>
      <vt:lpstr>2</vt:lpstr>
      <vt:lpstr>3</vt:lpstr>
      <vt:lpstr>4</vt:lpstr>
      <vt:lpstr>5</vt:lpstr>
      <vt:lpstr>6</vt:lpstr>
      <vt:lpstr>7</vt:lpstr>
      <vt:lpstr>8</vt:lpstr>
      <vt:lpstr>9</vt:lpstr>
      <vt:lpstr>10</vt:lpstr>
      <vt:lpstr>11</vt:lpstr>
      <vt:lpstr>12</vt:lpstr>
      <vt:lpstr>13</vt:lpstr>
      <vt:lpstr>14</vt:lpstr>
      <vt:lpstr>15</vt:lpstr>
      <vt:lpstr>16</vt:lpstr>
      <vt:lpstr>17</vt:lpstr>
      <vt:lpstr>18</vt:lpstr>
      <vt:lpstr>19</vt:lpstr>
      <vt:lpstr>20</vt:lpstr>
      <vt:lpstr>21</vt:lpstr>
      <vt:lpstr>22</vt:lpstr>
      <vt:lpstr>23</vt:lpstr>
      <vt:lpstr>24</vt:lpstr>
      <vt:lpstr>25</vt:lpstr>
      <vt:lpstr>26</vt:lpstr>
      <vt:lpstr>27</vt:lpstr>
      <vt:lpstr>28</vt:lpstr>
      <vt:lpstr>29</vt:lpstr>
      <vt:lpstr>30</vt:lpstr>
      <vt:lpstr>31</vt:lpstr>
      <vt:lpstr>32</vt:lpstr>
      <vt:lpstr>33</vt:lpstr>
      <vt:lpstr>34</vt:lpstr>
      <vt:lpstr>35</vt:lpstr>
      <vt:lpstr>36</vt:lpstr>
      <vt:lpstr>37</vt:lpstr>
      <vt:lpstr>38</vt:lpstr>
      <vt:lpstr>39</vt:lpstr>
      <vt:lpstr>40</vt:lpstr>
      <vt:lpstr>41</vt:lpstr>
      <vt:lpstr>42</vt:lpstr>
      <vt:lpstr>43</vt:lpstr>
      <vt:lpstr>44</vt:lpstr>
      <vt:lpstr>45</vt:lpstr>
      <vt:lpstr>46</vt:lpstr>
      <vt:lpstr>47</vt:lpstr>
      <vt:lpstr>48</vt:lpstr>
      <vt:lpstr>49</vt:lpstr>
      <vt:lpstr>50</vt:lpstr>
      <vt:lpstr>51</vt:lpstr>
      <vt:lpstr>52</vt:lpstr>
      <vt:lpstr>53</vt:lpstr>
      <vt:lpstr>54</vt:lpstr>
      <vt:lpstr>55</vt:lpstr>
      <vt:lpstr>56</vt:lpstr>
      <vt:lpstr>57</vt:lpstr>
      <vt:lpstr>58</vt:lpstr>
      <vt:lpstr>59</vt:lpstr>
      <vt:lpstr>60</vt:lpstr>
    </vt:vector>
  </TitlesOfParts>
  <Company>AISD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Austin ISD</dc:creator>
  <cp:lastModifiedBy>Austin ISD</cp:lastModifiedBy>
  <cp:revision>9</cp:revision>
  <dcterms:created xsi:type="dcterms:W3CDTF">2017-03-01T14:33:04Z</dcterms:created>
  <dcterms:modified xsi:type="dcterms:W3CDTF">2017-03-23T20:29:25Z</dcterms:modified>
</cp:coreProperties>
</file>