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2" r:id="rId4"/>
    <p:sldId id="273" r:id="rId5"/>
    <p:sldId id="275" r:id="rId6"/>
    <p:sldId id="312" r:id="rId7"/>
    <p:sldId id="316" r:id="rId8"/>
    <p:sldId id="278" r:id="rId9"/>
    <p:sldId id="279" r:id="rId10"/>
    <p:sldId id="280" r:id="rId11"/>
    <p:sldId id="281" r:id="rId12"/>
    <p:sldId id="309" r:id="rId13"/>
    <p:sldId id="282" r:id="rId14"/>
    <p:sldId id="283" r:id="rId15"/>
    <p:sldId id="284" r:id="rId16"/>
    <p:sldId id="285" r:id="rId17"/>
    <p:sldId id="286" r:id="rId18"/>
    <p:sldId id="274" r:id="rId19"/>
    <p:sldId id="307" r:id="rId20"/>
    <p:sldId id="310" r:id="rId21"/>
    <p:sldId id="287" r:id="rId22"/>
    <p:sldId id="288" r:id="rId23"/>
    <p:sldId id="289" r:id="rId24"/>
    <p:sldId id="315" r:id="rId25"/>
    <p:sldId id="267" r:id="rId26"/>
    <p:sldId id="258" r:id="rId27"/>
    <p:sldId id="290" r:id="rId28"/>
    <p:sldId id="291" r:id="rId29"/>
    <p:sldId id="262" r:id="rId30"/>
    <p:sldId id="265" r:id="rId31"/>
    <p:sldId id="292" r:id="rId32"/>
    <p:sldId id="263" r:id="rId33"/>
    <p:sldId id="293" r:id="rId34"/>
    <p:sldId id="294" r:id="rId35"/>
    <p:sldId id="295" r:id="rId36"/>
    <p:sldId id="264" r:id="rId37"/>
    <p:sldId id="296" r:id="rId38"/>
    <p:sldId id="297" r:id="rId39"/>
    <p:sldId id="298" r:id="rId40"/>
    <p:sldId id="299" r:id="rId41"/>
    <p:sldId id="300" r:id="rId42"/>
    <p:sldId id="261" r:id="rId43"/>
    <p:sldId id="301" r:id="rId44"/>
    <p:sldId id="260" r:id="rId45"/>
    <p:sldId id="302" r:id="rId46"/>
    <p:sldId id="303" r:id="rId47"/>
    <p:sldId id="304" r:id="rId48"/>
    <p:sldId id="305" r:id="rId49"/>
    <p:sldId id="306" r:id="rId50"/>
    <p:sldId id="268" r:id="rId51"/>
    <p:sldId id="276" r:id="rId52"/>
    <p:sldId id="271" r:id="rId53"/>
    <p:sldId id="259" r:id="rId54"/>
    <p:sldId id="257" r:id="rId55"/>
    <p:sldId id="277" r:id="rId56"/>
    <p:sldId id="308" r:id="rId57"/>
    <p:sldId id="311" r:id="rId58"/>
    <p:sldId id="266" r:id="rId59"/>
    <p:sldId id="313" r:id="rId60"/>
    <p:sldId id="31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33" autoAdjust="0"/>
  </p:normalViewPr>
  <p:slideViewPr>
    <p:cSldViewPr snapToGrid="0" snapToObjects="1">
      <p:cViewPr varScale="1">
        <p:scale>
          <a:sx n="48" d="100"/>
          <a:sy n="48" d="100"/>
        </p:scale>
        <p:origin x="-4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0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5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4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1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F2461-9E38-944C-966F-61BF45F97FC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908FB-DF6F-0041-A846-D49615882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00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97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545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298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09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864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3138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080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73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2748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406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2666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611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337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95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960" r="-38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6395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6898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3128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7252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041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778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705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9161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831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261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8839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0675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8592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3075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7861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640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433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46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635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8520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376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6930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283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87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408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1475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3559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5147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03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0033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047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442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499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1393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6280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4777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8962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0250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471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51" r="-29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830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479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60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6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7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360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639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60</Words>
  <Application>Microsoft Macintosh PowerPoint</Application>
  <PresentationFormat>On-screen Show (4:3)</PresentationFormat>
  <Paragraphs>60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5</cp:revision>
  <dcterms:created xsi:type="dcterms:W3CDTF">2017-03-30T17:23:28Z</dcterms:created>
  <dcterms:modified xsi:type="dcterms:W3CDTF">2017-03-30T17:55:21Z</dcterms:modified>
</cp:coreProperties>
</file>